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75" r:id="rId1"/>
  </p:sldMasterIdLst>
  <p:notesMasterIdLst>
    <p:notesMasterId r:id="rId2"/>
  </p:notesMasterIdLst>
  <p:sldIdLst>
    <p:sldId id="323" r:id="rId3"/>
    <p:sldId id="335" r:id="rId4"/>
    <p:sldId id="343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8211"/>
    <p:restoredTop sz="98791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7"/>
        <p:guide pos="2877"/>
      </p:guideLst>
    </p:cSldViewPr>
  </p:slideViewPr>
  <p:notesTextViewPr>
    <p:cViewPr>
      <p:scale>
        <a:sx n="104" d="100"/>
        <a:sy n="104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presProps" Target="presProps.xml"  /><Relationship Id="rId7" Type="http://schemas.openxmlformats.org/officeDocument/2006/relationships/viewProps" Target="viewProps.xml"  /><Relationship Id="rId8" Type="http://schemas.openxmlformats.org/officeDocument/2006/relationships/theme" Target="theme/theme1.xml"  /><Relationship Id="rId9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2020-04-06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799" y="2130425"/>
            <a:ext cx="7772398" cy="1470025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599" y="3886200"/>
            <a:ext cx="64007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제목 슬라이드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 userDrawn="1"/>
        </p:nvSpPr>
        <p:spPr>
          <a:xfrm>
            <a:off x="0" y="0"/>
            <a:ext cx="7757337" cy="6881828"/>
          </a:xfrm>
          <a:custGeom>
            <a:avLst/>
            <a:gdLst>
              <a:gd name="connsiteX0" fmla="*/ 0 w 7757338"/>
              <a:gd name="connsiteY0" fmla="*/ 0 h 6881829"/>
              <a:gd name="connsiteX1" fmla="*/ 7753945 w 7757338"/>
              <a:gd name="connsiteY1" fmla="*/ 0 h 6881829"/>
              <a:gd name="connsiteX2" fmla="*/ 3871019 w 7757338"/>
              <a:gd name="connsiteY2" fmla="*/ 6881812 h 6881829"/>
              <a:gd name="connsiteX3" fmla="*/ 0 w 7757338"/>
              <a:gd name="connsiteY3" fmla="*/ 6858000 h 6881829"/>
              <a:gd name="connsiteX4" fmla="*/ 0 w 7757338"/>
              <a:gd name="connsiteY4" fmla="*/ 0 h 688182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7338" h="6881829">
                <a:moveTo>
                  <a:pt x="0" y="0"/>
                </a:moveTo>
                <a:lnTo>
                  <a:pt x="7753945" y="0"/>
                </a:lnTo>
                <a:lnTo>
                  <a:pt x="3871019" y="688181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sp>
        <p:nvSpPr>
          <p:cNvPr id="7" name=""/>
          <p:cNvSpPr/>
          <p:nvPr userDrawn="1"/>
        </p:nvSpPr>
        <p:spPr>
          <a:xfrm>
            <a:off x="0" y="0"/>
            <a:ext cx="2992722" cy="6858000"/>
          </a:xfrm>
          <a:prstGeom prst="rect">
            <a:avLst/>
          </a:prstGeom>
          <a:solidFill>
            <a:srgbClr val="dc5a0c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"/>
          <p:cNvSpPr/>
          <p:nvPr userDrawn="1"/>
        </p:nvSpPr>
        <p:spPr>
          <a:xfrm>
            <a:off x="253505" y="1083223"/>
            <a:ext cx="2524257" cy="5097262"/>
          </a:xfrm>
          <a:custGeom>
            <a:avLst/>
            <a:gdLst>
              <a:gd name="connsiteX0" fmla="*/ 726379 w 2524257"/>
              <a:gd name="connsiteY0" fmla="*/ 0 h 5097263"/>
              <a:gd name="connsiteX1" fmla="*/ 0 w 2524257"/>
              <a:gd name="connsiteY1" fmla="*/ 0 h 5097263"/>
              <a:gd name="connsiteX2" fmla="*/ 0 w 2524257"/>
              <a:gd name="connsiteY2" fmla="*/ 5097264 h 5097263"/>
              <a:gd name="connsiteX3" fmla="*/ 2524257 w 2524257"/>
              <a:gd name="connsiteY3" fmla="*/ 5097264 h 5097263"/>
              <a:gd name="connsiteX4" fmla="*/ 2524222 w 2524257"/>
              <a:gd name="connsiteY4" fmla="*/ 0 h 5097263"/>
              <a:gd name="connsiteX5" fmla="*/ 1702691 w 2524257"/>
              <a:gd name="connsiteY5" fmla="*/ 0 h 509726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4257" h="5097263">
                <a:moveTo>
                  <a:pt x="726379" y="0"/>
                </a:moveTo>
                <a:lnTo>
                  <a:pt x="0" y="0"/>
                </a:lnTo>
                <a:lnTo>
                  <a:pt x="0" y="5097264"/>
                </a:lnTo>
                <a:lnTo>
                  <a:pt x="2524257" y="5097264"/>
                </a:lnTo>
                <a:lnTo>
                  <a:pt x="2524222" y="0"/>
                </a:lnTo>
                <a:lnTo>
                  <a:pt x="1702691" y="0"/>
                </a:lnTo>
              </a:path>
            </a:pathLst>
          </a:custGeom>
          <a:noFill/>
          <a:ln w="28575">
            <a:solidFill>
              <a:schemeClr val="lt1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빈 화면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sp>
        <p:nvSpPr>
          <p:cNvPr id="7" name=""/>
          <p:cNvSpPr/>
          <p:nvPr userDrawn="1"/>
        </p:nvSpPr>
        <p:spPr>
          <a:xfrm>
            <a:off x="0" y="0"/>
            <a:ext cx="2992722" cy="6858000"/>
          </a:xfrm>
          <a:prstGeom prst="rect">
            <a:avLst/>
          </a:prstGeom>
          <a:solidFill>
            <a:srgbClr val="28315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"/>
          <p:cNvSpPr/>
          <p:nvPr userDrawn="1"/>
        </p:nvSpPr>
        <p:spPr>
          <a:xfrm>
            <a:off x="253505" y="1083223"/>
            <a:ext cx="2524257" cy="5097262"/>
          </a:xfrm>
          <a:custGeom>
            <a:avLst/>
            <a:gdLst>
              <a:gd name="connsiteX0" fmla="*/ 726379 w 2524257"/>
              <a:gd name="connsiteY0" fmla="*/ 0 h 5097263"/>
              <a:gd name="connsiteX1" fmla="*/ 0 w 2524257"/>
              <a:gd name="connsiteY1" fmla="*/ 0 h 5097263"/>
              <a:gd name="connsiteX2" fmla="*/ 0 w 2524257"/>
              <a:gd name="connsiteY2" fmla="*/ 5097264 h 5097263"/>
              <a:gd name="connsiteX3" fmla="*/ 2524257 w 2524257"/>
              <a:gd name="connsiteY3" fmla="*/ 5097264 h 5097263"/>
              <a:gd name="connsiteX4" fmla="*/ 2524222 w 2524257"/>
              <a:gd name="connsiteY4" fmla="*/ 0 h 5097263"/>
              <a:gd name="connsiteX5" fmla="*/ 1702691 w 2524257"/>
              <a:gd name="connsiteY5" fmla="*/ 0 h 509726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4257" h="5097263">
                <a:moveTo>
                  <a:pt x="726379" y="0"/>
                </a:moveTo>
                <a:lnTo>
                  <a:pt x="0" y="0"/>
                </a:lnTo>
                <a:lnTo>
                  <a:pt x="0" y="5097264"/>
                </a:lnTo>
                <a:lnTo>
                  <a:pt x="2524257" y="5097264"/>
                </a:lnTo>
                <a:lnTo>
                  <a:pt x="2524222" y="0"/>
                </a:lnTo>
                <a:lnTo>
                  <a:pt x="1702691" y="0"/>
                </a:lnTo>
              </a:path>
            </a:pathLst>
          </a:custGeom>
          <a:noFill/>
          <a:ln w="28575">
            <a:solidFill>
              <a:schemeClr val="lt1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2" y="4406900"/>
            <a:ext cx="77723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3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"/>
          <p:cNvSpPr/>
          <p:nvPr userDrawn="1"/>
        </p:nvSpPr>
        <p:spPr>
          <a:xfrm>
            <a:off x="0" y="6526845"/>
            <a:ext cx="9144000" cy="33115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pic>
        <p:nvPicPr>
          <p:cNvPr id="8" name="그림 5" descr="사각본문.jpg"/>
          <p:cNvPicPr>
            <a:picLocks noChangeAspect="1"/>
          </p:cNvPicPr>
          <p:nvPr userDrawn="1"/>
        </p:nvPicPr>
        <p:blipFill rotWithShape="1">
          <a:blip r:embed="rId2"/>
          <a:srcRect t="2740" b="86330"/>
          <a:stretch>
            <a:fillRect/>
          </a:stretch>
        </p:blipFill>
        <p:spPr>
          <a:xfrm>
            <a:off x="0" y="0"/>
            <a:ext cx="9144000" cy="52333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199" y="38100"/>
            <a:ext cx="6284351" cy="418563"/>
          </a:xfrm>
        </p:spPr>
        <p:txBody>
          <a:bodyPr vert="horz" wrap="square" lIns="91440" tIns="45720" rIns="91440" bIns="45720" anchor="ctr">
            <a:normAutofit/>
          </a:bodyPr>
          <a:lstStyle>
            <a:lvl1pPr marL="0" indent="0" algn="l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xmlns:mc="http://schemas.openxmlformats.org/markup-compatibility/2006" xmlns:hp="http://schemas.haansoft.com/office/presentation/8.0" kumimoji="0" sz="2600" b="1" i="0" u="none" strike="noStrike" cap="none" normalizeH="0" baseline="0" mc:Ignorable="hp" hp:hslEmbossed="0">
                <a:solidFill>
                  <a:srgbClr val="613b14"/>
                </a:solidFill>
                <a:latin typeface="Times New Roman"/>
                <a:ea typeface="한컴 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2020-01-27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189890" y="106341"/>
            <a:ext cx="765219" cy="365125"/>
          </a:xfrm>
        </p:spPr>
        <p:txBody>
          <a:bodyPr/>
          <a:lstStyle>
            <a:lvl1pPr>
              <a:defRPr sz="2200" b="0">
                <a:solidFill>
                  <a:srgbClr val="613b14"/>
                </a:solidFill>
                <a:latin typeface="한컴 윤고딕 230"/>
                <a:ea typeface="한컴 윤고딕 230"/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2_제목만" type="titleOnly" preserve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"/>
          <p:cNvSpPr/>
          <p:nvPr userDrawn="1"/>
        </p:nvSpPr>
        <p:spPr>
          <a:xfrm>
            <a:off x="0" y="0"/>
            <a:ext cx="9144000" cy="669628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3" name=""/>
          <p:cNvSpPr/>
          <p:nvPr userDrawn="1"/>
        </p:nvSpPr>
        <p:spPr>
          <a:xfrm>
            <a:off x="0" y="696684"/>
            <a:ext cx="9144000" cy="105682"/>
          </a:xfrm>
          <a:prstGeom prst="rect">
            <a:avLst/>
          </a:prstGeom>
          <a:gradFill flip="xy" rotWithShape="1">
            <a:gsLst>
              <a:gs pos="0">
                <a:srgbClr val="bfbfbf">
                  <a:alpha val="100000"/>
                </a:srgbClr>
              </a:gs>
              <a:gs pos="100000">
                <a:srgbClr val="000000">
                  <a:alpha val="0"/>
                </a:srgbClr>
              </a:gs>
              <a:gs pos="32180">
                <a:srgbClr val="808080">
                  <a:alpha val="23000"/>
                </a:srgbClr>
              </a:gs>
            </a:gsLst>
            <a:lin ang="5400000" scaled="1"/>
            <a:tileRect/>
          </a:gra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4" name=""/>
          <p:cNvSpPr/>
          <p:nvPr userDrawn="1"/>
        </p:nvSpPr>
        <p:spPr>
          <a:xfrm>
            <a:off x="0" y="6508750"/>
            <a:ext cx="9144000" cy="349249"/>
          </a:xfrm>
          <a:prstGeom prst="rect">
            <a:avLst/>
          </a:prstGeom>
          <a:solidFill>
            <a:srgbClr val="eaeaea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1" name=""/>
          <p:cNvSpPr/>
          <p:nvPr userDrawn="1"/>
        </p:nvSpPr>
        <p:spPr>
          <a:xfrm>
            <a:off x="0" y="6526845"/>
            <a:ext cx="9144000" cy="331155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199" y="38100"/>
            <a:ext cx="6284351" cy="418563"/>
          </a:xfrm>
        </p:spPr>
        <p:txBody>
          <a:bodyPr vert="horz" wrap="square" lIns="91440" tIns="45720" rIns="91440" bIns="45720" anchor="ctr">
            <a:normAutofit/>
          </a:bodyPr>
          <a:lstStyle>
            <a:lvl1pPr marL="0" indent="0" algn="l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xmlns:mc="http://schemas.openxmlformats.org/markup-compatibility/2006" xmlns:hp="http://schemas.haansoft.com/office/presentation/8.0" kumimoji="0" sz="2600" b="1" i="0" u="none" strike="noStrike" cap="none" normalizeH="0" baseline="0" mc:Ignorable="hp" hp:hslEmbossed="0">
                <a:solidFill>
                  <a:srgbClr val="613b14"/>
                </a:solidFill>
                <a:latin typeface="Times New Roman"/>
                <a:ea typeface="한컴 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2020-01-27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189890" y="106341"/>
            <a:ext cx="765219" cy="365125"/>
          </a:xfrm>
        </p:spPr>
        <p:txBody>
          <a:bodyPr/>
          <a:lstStyle>
            <a:lvl1pPr>
              <a:defRPr sz="2200" b="0">
                <a:solidFill>
                  <a:srgbClr val="613b14"/>
                </a:solidFill>
                <a:latin typeface="한컴 윤고딕 230"/>
                <a:ea typeface="한컴 윤고딕 230"/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2_제목만" type="titleOnly" preserve="1">
  <p:cSld name="1_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"/>
          <p:cNvSpPr/>
          <p:nvPr userDrawn="1"/>
        </p:nvSpPr>
        <p:spPr>
          <a:xfrm>
            <a:off x="0" y="0"/>
            <a:ext cx="9144000" cy="669628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3" name=""/>
          <p:cNvSpPr/>
          <p:nvPr userDrawn="1"/>
        </p:nvSpPr>
        <p:spPr>
          <a:xfrm>
            <a:off x="0" y="696684"/>
            <a:ext cx="9144000" cy="105682"/>
          </a:xfrm>
          <a:prstGeom prst="rect">
            <a:avLst/>
          </a:prstGeom>
          <a:gradFill flip="xy" rotWithShape="1">
            <a:gsLst>
              <a:gs pos="0">
                <a:srgbClr val="bfbfbf">
                  <a:alpha val="100000"/>
                </a:srgbClr>
              </a:gs>
              <a:gs pos="100000">
                <a:srgbClr val="000000">
                  <a:alpha val="0"/>
                </a:srgbClr>
              </a:gs>
              <a:gs pos="32180">
                <a:srgbClr val="808080">
                  <a:alpha val="23000"/>
                </a:srgbClr>
              </a:gs>
            </a:gsLst>
            <a:lin ang="5400000" scaled="1"/>
            <a:tileRect/>
          </a:gra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4" name=""/>
          <p:cNvSpPr/>
          <p:nvPr userDrawn="1"/>
        </p:nvSpPr>
        <p:spPr>
          <a:xfrm>
            <a:off x="0" y="6508750"/>
            <a:ext cx="9144000" cy="349249"/>
          </a:xfrm>
          <a:prstGeom prst="rect">
            <a:avLst/>
          </a:prstGeom>
          <a:solidFill>
            <a:srgbClr val="eaeaea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1" name=""/>
          <p:cNvSpPr/>
          <p:nvPr userDrawn="1"/>
        </p:nvSpPr>
        <p:spPr>
          <a:xfrm>
            <a:off x="0" y="6526845"/>
            <a:ext cx="9144000" cy="331155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199" y="38100"/>
            <a:ext cx="6284351" cy="418563"/>
          </a:xfrm>
        </p:spPr>
        <p:txBody>
          <a:bodyPr vert="horz" wrap="square" lIns="91440" tIns="45720" rIns="91440" bIns="45720" anchor="ctr">
            <a:normAutofit/>
          </a:bodyPr>
          <a:lstStyle>
            <a:lvl1pPr marL="0" indent="0" algn="l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xmlns:mc="http://schemas.openxmlformats.org/markup-compatibility/2006" xmlns:hp="http://schemas.haansoft.com/office/presentation/8.0" kumimoji="0" sz="2600" b="1" i="0" u="none" strike="noStrike" cap="none" normalizeH="0" baseline="0" mc:Ignorable="hp" hp:hslEmbossed="0">
                <a:solidFill>
                  <a:srgbClr val="613b14"/>
                </a:solidFill>
                <a:latin typeface="Times New Roman"/>
                <a:ea typeface="한컴 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2020-01-29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189890" y="106341"/>
            <a:ext cx="765219" cy="365125"/>
          </a:xfrm>
        </p:spPr>
        <p:txBody>
          <a:bodyPr/>
          <a:lstStyle>
            <a:lvl1pPr>
              <a:defRPr sz="2200" b="0">
                <a:solidFill>
                  <a:srgbClr val="613b14"/>
                </a:solidFill>
                <a:latin typeface="한컴 윤고딕 230"/>
                <a:ea typeface="한컴 윤고딕 230"/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pic>
        <p:nvPicPr>
          <p:cNvPr id="15" name="" descr="라인.png"/>
          <p:cNvPicPr>
            <a:picLocks noChangeAspect="1"/>
          </p:cNvPicPr>
          <p:nvPr userDrawn="1"/>
        </p:nvPicPr>
        <p:blipFill rotWithShape="1">
          <a:blip r:embed="rId2">
            <a:alphaModFix/>
            <a:lum contrast="10000"/>
          </a:blip>
          <a:stretch>
            <a:fillRect/>
          </a:stretch>
        </p:blipFill>
        <p:spPr>
          <a:xfrm>
            <a:off x="0" y="3032735"/>
            <a:ext cx="5652135" cy="3505200"/>
          </a:xfrm>
          <a:prstGeom prst="rect">
            <a:avLst/>
          </a:prstGeom>
        </p:spPr>
      </p:pic>
      <p:grpSp>
        <p:nvGrpSpPr>
          <p:cNvPr id="16" name=""/>
          <p:cNvGrpSpPr/>
          <p:nvPr userDrawn="1"/>
        </p:nvGrpSpPr>
        <p:grpSpPr>
          <a:xfrm rot="0" flipH="1">
            <a:off x="0" y="4461667"/>
            <a:ext cx="9429742" cy="2032001"/>
            <a:chOff x="0" y="0"/>
            <a:chExt cx="9144000" cy="2032001"/>
          </a:xfrm>
        </p:grpSpPr>
        <p:sp>
          <p:nvSpPr>
            <p:cNvPr id="17" name=""/>
            <p:cNvSpPr/>
            <p:nvPr/>
          </p:nvSpPr>
          <p:spPr>
            <a:xfrm>
              <a:off x="714348" y="428605"/>
              <a:ext cx="8429652" cy="1603396"/>
            </a:xfrm>
            <a:custGeom>
              <a:avLst/>
              <a:gdLst/>
              <a:cxnLst>
                <a:cxn ang="0">
                  <a:pos x="5760" y="0"/>
                </a:cxn>
                <a:cxn ang="0">
                  <a:pos x="5697" y="36"/>
                </a:cxn>
                <a:cxn ang="0">
                  <a:pos x="5614" y="76"/>
                </a:cxn>
                <a:cxn ang="0">
                  <a:pos x="5493" y="128"/>
                </a:cxn>
                <a:cxn ang="0">
                  <a:pos x="5331" y="190"/>
                </a:cxn>
                <a:cxn ang="0">
                  <a:pos x="5124" y="258"/>
                </a:cxn>
                <a:cxn ang="0">
                  <a:pos x="4870" y="332"/>
                </a:cxn>
                <a:cxn ang="0">
                  <a:pos x="4566" y="406"/>
                </a:cxn>
                <a:cxn ang="0">
                  <a:pos x="4210" y="479"/>
                </a:cxn>
                <a:cxn ang="0">
                  <a:pos x="3799" y="551"/>
                </a:cxn>
                <a:cxn ang="0">
                  <a:pos x="3452" y="600"/>
                </a:cxn>
                <a:cxn ang="0">
                  <a:pos x="3202" y="631"/>
                </a:cxn>
                <a:cxn ang="0">
                  <a:pos x="2937" y="660"/>
                </a:cxn>
                <a:cxn ang="0">
                  <a:pos x="2656" y="686"/>
                </a:cxn>
                <a:cxn ang="0">
                  <a:pos x="2358" y="709"/>
                </a:cxn>
                <a:cxn ang="0">
                  <a:pos x="2043" y="728"/>
                </a:cxn>
                <a:cxn ang="0">
                  <a:pos x="1711" y="744"/>
                </a:cxn>
                <a:cxn ang="0">
                  <a:pos x="1363" y="757"/>
                </a:cxn>
                <a:cxn ang="0">
                  <a:pos x="997" y="765"/>
                </a:cxn>
                <a:cxn ang="0">
                  <a:pos x="611" y="770"/>
                </a:cxn>
                <a:cxn ang="0">
                  <a:pos x="208" y="770"/>
                </a:cxn>
                <a:cxn ang="0">
                  <a:pos x="0" y="767"/>
                </a:cxn>
                <a:cxn ang="0">
                  <a:pos x="376" y="778"/>
                </a:cxn>
                <a:cxn ang="0">
                  <a:pos x="802" y="783"/>
                </a:cxn>
                <a:cxn ang="0">
                  <a:pos x="1151" y="783"/>
                </a:cxn>
                <a:cxn ang="0">
                  <a:pos x="1547" y="778"/>
                </a:cxn>
                <a:cxn ang="0">
                  <a:pos x="1974" y="765"/>
                </a:cxn>
                <a:cxn ang="0">
                  <a:pos x="2430" y="746"/>
                </a:cxn>
                <a:cxn ang="0">
                  <a:pos x="2901" y="715"/>
                </a:cxn>
                <a:cxn ang="0">
                  <a:pos x="3379" y="671"/>
                </a:cxn>
                <a:cxn ang="0">
                  <a:pos x="3739" y="631"/>
                </a:cxn>
                <a:cxn ang="0">
                  <a:pos x="3976" y="600"/>
                </a:cxn>
                <a:cxn ang="0">
                  <a:pos x="4210" y="564"/>
                </a:cxn>
                <a:cxn ang="0">
                  <a:pos x="4441" y="525"/>
                </a:cxn>
                <a:cxn ang="0">
                  <a:pos x="4666" y="481"/>
                </a:cxn>
                <a:cxn ang="0">
                  <a:pos x="4885" y="432"/>
                </a:cxn>
                <a:cxn ang="0">
                  <a:pos x="5095" y="379"/>
                </a:cxn>
                <a:cxn ang="0">
                  <a:pos x="5298" y="322"/>
                </a:cxn>
                <a:cxn ang="0">
                  <a:pos x="5490" y="258"/>
                </a:cxn>
                <a:cxn ang="0">
                  <a:pos x="5672" y="190"/>
                </a:cxn>
                <a:cxn ang="0">
                  <a:pos x="5760" y="0"/>
                </a:cxn>
              </a:cxnLst>
              <a:rect l="0" t="0" r="r" b="b"/>
              <a:pathLst>
                <a:path w="5760" h="785">
                  <a:moveTo>
                    <a:pt x="5760" y="0"/>
                  </a:moveTo>
                  <a:lnTo>
                    <a:pt x="5760" y="0"/>
                  </a:lnTo>
                  <a:lnTo>
                    <a:pt x="5745" y="10"/>
                  </a:lnTo>
                  <a:lnTo>
                    <a:pt x="5697" y="36"/>
                  </a:lnTo>
                  <a:lnTo>
                    <a:pt x="5661" y="54"/>
                  </a:lnTo>
                  <a:lnTo>
                    <a:pt x="5614" y="76"/>
                  </a:lnTo>
                  <a:lnTo>
                    <a:pt x="5558" y="101"/>
                  </a:lnTo>
                  <a:lnTo>
                    <a:pt x="5493" y="128"/>
                  </a:lnTo>
                  <a:lnTo>
                    <a:pt x="5417" y="158"/>
                  </a:lnTo>
                  <a:lnTo>
                    <a:pt x="5331" y="190"/>
                  </a:lnTo>
                  <a:lnTo>
                    <a:pt x="5233" y="223"/>
                  </a:lnTo>
                  <a:lnTo>
                    <a:pt x="5124" y="258"/>
                  </a:lnTo>
                  <a:lnTo>
                    <a:pt x="5002" y="294"/>
                  </a:lnTo>
                  <a:lnTo>
                    <a:pt x="4870" y="332"/>
                  </a:lnTo>
                  <a:lnTo>
                    <a:pt x="4726" y="369"/>
                  </a:lnTo>
                  <a:lnTo>
                    <a:pt x="4566" y="406"/>
                  </a:lnTo>
                  <a:lnTo>
                    <a:pt x="4396" y="444"/>
                  </a:lnTo>
                  <a:lnTo>
                    <a:pt x="4210" y="479"/>
                  </a:lnTo>
                  <a:lnTo>
                    <a:pt x="4012" y="515"/>
                  </a:lnTo>
                  <a:lnTo>
                    <a:pt x="3799" y="551"/>
                  </a:lnTo>
                  <a:lnTo>
                    <a:pt x="3571" y="583"/>
                  </a:lnTo>
                  <a:lnTo>
                    <a:pt x="3452" y="600"/>
                  </a:lnTo>
                  <a:lnTo>
                    <a:pt x="3329" y="616"/>
                  </a:lnTo>
                  <a:lnTo>
                    <a:pt x="3202" y="631"/>
                  </a:lnTo>
                  <a:lnTo>
                    <a:pt x="3072" y="645"/>
                  </a:lnTo>
                  <a:lnTo>
                    <a:pt x="2937" y="660"/>
                  </a:lnTo>
                  <a:lnTo>
                    <a:pt x="2799" y="673"/>
                  </a:lnTo>
                  <a:lnTo>
                    <a:pt x="2656" y="686"/>
                  </a:lnTo>
                  <a:lnTo>
                    <a:pt x="2508" y="697"/>
                  </a:lnTo>
                  <a:lnTo>
                    <a:pt x="2358" y="709"/>
                  </a:lnTo>
                  <a:lnTo>
                    <a:pt x="2202" y="718"/>
                  </a:lnTo>
                  <a:lnTo>
                    <a:pt x="2043" y="728"/>
                  </a:lnTo>
                  <a:lnTo>
                    <a:pt x="1880" y="736"/>
                  </a:lnTo>
                  <a:lnTo>
                    <a:pt x="1711" y="744"/>
                  </a:lnTo>
                  <a:lnTo>
                    <a:pt x="1540" y="751"/>
                  </a:lnTo>
                  <a:lnTo>
                    <a:pt x="1363" y="757"/>
                  </a:lnTo>
                  <a:lnTo>
                    <a:pt x="1182" y="762"/>
                  </a:lnTo>
                  <a:lnTo>
                    <a:pt x="997" y="765"/>
                  </a:lnTo>
                  <a:lnTo>
                    <a:pt x="807" y="769"/>
                  </a:lnTo>
                  <a:lnTo>
                    <a:pt x="611" y="770"/>
                  </a:lnTo>
                  <a:lnTo>
                    <a:pt x="413" y="770"/>
                  </a:lnTo>
                  <a:lnTo>
                    <a:pt x="208" y="770"/>
                  </a:lnTo>
                  <a:lnTo>
                    <a:pt x="0" y="767"/>
                  </a:lnTo>
                  <a:lnTo>
                    <a:pt x="0" y="767"/>
                  </a:lnTo>
                  <a:lnTo>
                    <a:pt x="174" y="774"/>
                  </a:lnTo>
                  <a:lnTo>
                    <a:pt x="376" y="778"/>
                  </a:lnTo>
                  <a:lnTo>
                    <a:pt x="646" y="783"/>
                  </a:lnTo>
                  <a:lnTo>
                    <a:pt x="802" y="783"/>
                  </a:lnTo>
                  <a:lnTo>
                    <a:pt x="971" y="785"/>
                  </a:lnTo>
                  <a:lnTo>
                    <a:pt x="1151" y="783"/>
                  </a:lnTo>
                  <a:lnTo>
                    <a:pt x="1345" y="782"/>
                  </a:lnTo>
                  <a:lnTo>
                    <a:pt x="1547" y="778"/>
                  </a:lnTo>
                  <a:lnTo>
                    <a:pt x="1756" y="774"/>
                  </a:lnTo>
                  <a:lnTo>
                    <a:pt x="1974" y="765"/>
                  </a:lnTo>
                  <a:lnTo>
                    <a:pt x="2200" y="757"/>
                  </a:lnTo>
                  <a:lnTo>
                    <a:pt x="2430" y="746"/>
                  </a:lnTo>
                  <a:lnTo>
                    <a:pt x="2664" y="731"/>
                  </a:lnTo>
                  <a:lnTo>
                    <a:pt x="2901" y="715"/>
                  </a:lnTo>
                  <a:lnTo>
                    <a:pt x="3140" y="696"/>
                  </a:lnTo>
                  <a:lnTo>
                    <a:pt x="3379" y="671"/>
                  </a:lnTo>
                  <a:lnTo>
                    <a:pt x="3620" y="645"/>
                  </a:lnTo>
                  <a:lnTo>
                    <a:pt x="3739" y="631"/>
                  </a:lnTo>
                  <a:lnTo>
                    <a:pt x="3857" y="616"/>
                  </a:lnTo>
                  <a:lnTo>
                    <a:pt x="3976" y="600"/>
                  </a:lnTo>
                  <a:lnTo>
                    <a:pt x="4095" y="582"/>
                  </a:lnTo>
                  <a:lnTo>
                    <a:pt x="4210" y="564"/>
                  </a:lnTo>
                  <a:lnTo>
                    <a:pt x="4326" y="544"/>
                  </a:lnTo>
                  <a:lnTo>
                    <a:pt x="4441" y="525"/>
                  </a:lnTo>
                  <a:lnTo>
                    <a:pt x="4553" y="504"/>
                  </a:lnTo>
                  <a:lnTo>
                    <a:pt x="4666" y="481"/>
                  </a:lnTo>
                  <a:lnTo>
                    <a:pt x="4776" y="457"/>
                  </a:lnTo>
                  <a:lnTo>
                    <a:pt x="4885" y="432"/>
                  </a:lnTo>
                  <a:lnTo>
                    <a:pt x="4991" y="406"/>
                  </a:lnTo>
                  <a:lnTo>
                    <a:pt x="5095" y="379"/>
                  </a:lnTo>
                  <a:lnTo>
                    <a:pt x="5197" y="351"/>
                  </a:lnTo>
                  <a:lnTo>
                    <a:pt x="5298" y="322"/>
                  </a:lnTo>
                  <a:lnTo>
                    <a:pt x="5396" y="291"/>
                  </a:lnTo>
                  <a:lnTo>
                    <a:pt x="5490" y="258"/>
                  </a:lnTo>
                  <a:lnTo>
                    <a:pt x="5583" y="224"/>
                  </a:lnTo>
                  <a:lnTo>
                    <a:pt x="5672" y="190"/>
                  </a:lnTo>
                  <a:lnTo>
                    <a:pt x="5760" y="153"/>
                  </a:lnTo>
                  <a:lnTo>
                    <a:pt x="5760" y="0"/>
                  </a:lnTo>
                </a:path>
              </a:pathLst>
            </a:custGeom>
            <a:gradFill>
              <a:gsLst>
                <a:gs pos="0">
                  <a:srgbClr val="d4ecf7">
                    <a:alpha val="41960"/>
                  </a:srgbClr>
                </a:gs>
                <a:gs pos="19000">
                  <a:srgbClr val="2b9dd7">
                    <a:alpha val="83920"/>
                  </a:srgbClr>
                </a:gs>
                <a:gs pos="50000">
                  <a:srgbClr val="80c5e7">
                    <a:alpha val="13730"/>
                  </a:srgbClr>
                </a:gs>
                <a:gs pos="72000">
                  <a:srgbClr val="80c5e7">
                    <a:alpha val="4710"/>
                  </a:srgbClr>
                </a:gs>
                <a:gs pos="89000">
                  <a:srgbClr val="aad8ef">
                    <a:alpha val="0"/>
                  </a:srgbClr>
                </a:gs>
                <a:gs pos="100000">
                  <a:srgbClr val="d4ecf7">
                    <a:alpha val="0"/>
                  </a:srgbClr>
                </a:gs>
              </a:gsLst>
              <a:lin ang="10800000" scaled="0"/>
            </a:gradFill>
            <a:ln w="9525">
              <a:noFill/>
              <a:round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Tahoma"/>
                <a:ea typeface="함초롬돋움"/>
                <a:cs typeface="함초롬돋움"/>
              </a:endParaRPr>
            </a:p>
          </p:txBody>
        </p:sp>
        <p:sp>
          <p:nvSpPr>
            <p:cNvPr id="18" name=""/>
            <p:cNvSpPr/>
            <p:nvPr/>
          </p:nvSpPr>
          <p:spPr>
            <a:xfrm>
              <a:off x="0" y="0"/>
              <a:ext cx="8786842" cy="1928802"/>
            </a:xfrm>
            <a:custGeom>
              <a:avLst/>
              <a:gdLst/>
              <a:cxnLst>
                <a:cxn ang="0">
                  <a:pos x="0" y="588"/>
                </a:cxn>
                <a:cxn ang="0">
                  <a:pos x="371" y="599"/>
                </a:cxn>
                <a:cxn ang="0">
                  <a:pos x="959" y="606"/>
                </a:cxn>
                <a:cxn ang="0">
                  <a:pos x="1329" y="603"/>
                </a:cxn>
                <a:cxn ang="0">
                  <a:pos x="1736" y="594"/>
                </a:cxn>
                <a:cxn ang="0">
                  <a:pos x="2177" y="580"/>
                </a:cxn>
                <a:cxn ang="0">
                  <a:pos x="2637" y="555"/>
                </a:cxn>
                <a:cxn ang="0">
                  <a:pos x="3113" y="520"/>
                </a:cxn>
                <a:cxn ang="0">
                  <a:pos x="3593" y="474"/>
                </a:cxn>
                <a:cxn ang="0">
                  <a:pos x="3949" y="429"/>
                </a:cxn>
                <a:cxn ang="0">
                  <a:pos x="4185" y="396"/>
                </a:cxn>
                <a:cxn ang="0">
                  <a:pos x="4418" y="358"/>
                </a:cxn>
                <a:cxn ang="0">
                  <a:pos x="4644" y="315"/>
                </a:cxn>
                <a:cxn ang="0">
                  <a:pos x="4865" y="269"/>
                </a:cxn>
                <a:cxn ang="0">
                  <a:pos x="5080" y="218"/>
                </a:cxn>
                <a:cxn ang="0">
                  <a:pos x="5286" y="162"/>
                </a:cxn>
                <a:cxn ang="0">
                  <a:pos x="5483" y="101"/>
                </a:cxn>
                <a:cxn ang="0">
                  <a:pos x="5671" y="35"/>
                </a:cxn>
                <a:cxn ang="0">
                  <a:pos x="5413" y="0"/>
                </a:cxn>
                <a:cxn ang="0">
                  <a:pos x="5347" y="23"/>
                </a:cxn>
                <a:cxn ang="0">
                  <a:pos x="5197" y="73"/>
                </a:cxn>
                <a:cxn ang="0">
                  <a:pos x="5024" y="122"/>
                </a:cxn>
                <a:cxn ang="0">
                  <a:pos x="4829" y="175"/>
                </a:cxn>
                <a:cxn ang="0">
                  <a:pos x="4608" y="226"/>
                </a:cxn>
                <a:cxn ang="0">
                  <a:pos x="4362" y="279"/>
                </a:cxn>
                <a:cxn ang="0">
                  <a:pos x="4090" y="329"/>
                </a:cxn>
                <a:cxn ang="0">
                  <a:pos x="3791" y="378"/>
                </a:cxn>
                <a:cxn ang="0">
                  <a:pos x="3463" y="423"/>
                </a:cxn>
                <a:cxn ang="0">
                  <a:pos x="3104" y="466"/>
                </a:cxn>
                <a:cxn ang="0">
                  <a:pos x="2717" y="502"/>
                </a:cxn>
                <a:cxn ang="0">
                  <a:pos x="2297" y="535"/>
                </a:cxn>
                <a:cxn ang="0">
                  <a:pos x="1847" y="560"/>
                </a:cxn>
                <a:cxn ang="0">
                  <a:pos x="1363" y="578"/>
                </a:cxn>
                <a:cxn ang="0">
                  <a:pos x="845" y="589"/>
                </a:cxn>
                <a:cxn ang="0">
                  <a:pos x="290" y="591"/>
                </a:cxn>
                <a:cxn ang="0">
                  <a:pos x="0" y="588"/>
                </a:cxn>
              </a:cxnLst>
              <a:rect l="0" t="0" r="r" b="b"/>
              <a:pathLst>
                <a:path w="5760" h="606">
                  <a:moveTo>
                    <a:pt x="0" y="588"/>
                  </a:moveTo>
                  <a:lnTo>
                    <a:pt x="0" y="588"/>
                  </a:lnTo>
                  <a:lnTo>
                    <a:pt x="172" y="594"/>
                  </a:lnTo>
                  <a:lnTo>
                    <a:pt x="371" y="599"/>
                  </a:lnTo>
                  <a:lnTo>
                    <a:pt x="637" y="604"/>
                  </a:lnTo>
                  <a:lnTo>
                    <a:pt x="959" y="606"/>
                  </a:lnTo>
                  <a:lnTo>
                    <a:pt x="1137" y="604"/>
                  </a:lnTo>
                  <a:lnTo>
                    <a:pt x="1329" y="603"/>
                  </a:lnTo>
                  <a:lnTo>
                    <a:pt x="1528" y="599"/>
                  </a:lnTo>
                  <a:lnTo>
                    <a:pt x="1736" y="594"/>
                  </a:lnTo>
                  <a:lnTo>
                    <a:pt x="1954" y="588"/>
                  </a:lnTo>
                  <a:lnTo>
                    <a:pt x="2177" y="580"/>
                  </a:lnTo>
                  <a:lnTo>
                    <a:pt x="2405" y="568"/>
                  </a:lnTo>
                  <a:lnTo>
                    <a:pt x="2637" y="555"/>
                  </a:lnTo>
                  <a:lnTo>
                    <a:pt x="2875" y="540"/>
                  </a:lnTo>
                  <a:lnTo>
                    <a:pt x="3113" y="520"/>
                  </a:lnTo>
                  <a:lnTo>
                    <a:pt x="3352" y="499"/>
                  </a:lnTo>
                  <a:lnTo>
                    <a:pt x="3593" y="474"/>
                  </a:lnTo>
                  <a:lnTo>
                    <a:pt x="3831" y="446"/>
                  </a:lnTo>
                  <a:lnTo>
                    <a:pt x="3949" y="429"/>
                  </a:lnTo>
                  <a:lnTo>
                    <a:pt x="4068" y="413"/>
                  </a:lnTo>
                  <a:lnTo>
                    <a:pt x="4185" y="396"/>
                  </a:lnTo>
                  <a:lnTo>
                    <a:pt x="4303" y="376"/>
                  </a:lnTo>
                  <a:lnTo>
                    <a:pt x="4418" y="358"/>
                  </a:lnTo>
                  <a:lnTo>
                    <a:pt x="4532" y="337"/>
                  </a:lnTo>
                  <a:lnTo>
                    <a:pt x="4644" y="315"/>
                  </a:lnTo>
                  <a:lnTo>
                    <a:pt x="4757" y="292"/>
                  </a:lnTo>
                  <a:lnTo>
                    <a:pt x="4865" y="269"/>
                  </a:lnTo>
                  <a:lnTo>
                    <a:pt x="4974" y="244"/>
                  </a:lnTo>
                  <a:lnTo>
                    <a:pt x="5080" y="218"/>
                  </a:lnTo>
                  <a:lnTo>
                    <a:pt x="5184" y="190"/>
                  </a:lnTo>
                  <a:lnTo>
                    <a:pt x="5286" y="162"/>
                  </a:lnTo>
                  <a:lnTo>
                    <a:pt x="5385" y="132"/>
                  </a:lnTo>
                  <a:lnTo>
                    <a:pt x="5483" y="101"/>
                  </a:lnTo>
                  <a:lnTo>
                    <a:pt x="5578" y="69"/>
                  </a:lnTo>
                  <a:lnTo>
                    <a:pt x="5671" y="35"/>
                  </a:lnTo>
                  <a:lnTo>
                    <a:pt x="5760" y="0"/>
                  </a:lnTo>
                  <a:lnTo>
                    <a:pt x="5413" y="0"/>
                  </a:lnTo>
                  <a:lnTo>
                    <a:pt x="5413" y="0"/>
                  </a:lnTo>
                  <a:lnTo>
                    <a:pt x="5347" y="23"/>
                  </a:lnTo>
                  <a:lnTo>
                    <a:pt x="5275" y="48"/>
                  </a:lnTo>
                  <a:lnTo>
                    <a:pt x="5197" y="73"/>
                  </a:lnTo>
                  <a:lnTo>
                    <a:pt x="5113" y="97"/>
                  </a:lnTo>
                  <a:lnTo>
                    <a:pt x="5024" y="122"/>
                  </a:lnTo>
                  <a:lnTo>
                    <a:pt x="4930" y="149"/>
                  </a:lnTo>
                  <a:lnTo>
                    <a:pt x="4829" y="175"/>
                  </a:lnTo>
                  <a:lnTo>
                    <a:pt x="4722" y="200"/>
                  </a:lnTo>
                  <a:lnTo>
                    <a:pt x="4608" y="226"/>
                  </a:lnTo>
                  <a:lnTo>
                    <a:pt x="4489" y="253"/>
                  </a:lnTo>
                  <a:lnTo>
                    <a:pt x="4362" y="279"/>
                  </a:lnTo>
                  <a:lnTo>
                    <a:pt x="4230" y="304"/>
                  </a:lnTo>
                  <a:lnTo>
                    <a:pt x="4090" y="329"/>
                  </a:lnTo>
                  <a:lnTo>
                    <a:pt x="3943" y="353"/>
                  </a:lnTo>
                  <a:lnTo>
                    <a:pt x="3791" y="378"/>
                  </a:lnTo>
                  <a:lnTo>
                    <a:pt x="3629" y="401"/>
                  </a:lnTo>
                  <a:lnTo>
                    <a:pt x="3463" y="423"/>
                  </a:lnTo>
                  <a:lnTo>
                    <a:pt x="3288" y="444"/>
                  </a:lnTo>
                  <a:lnTo>
                    <a:pt x="3104" y="466"/>
                  </a:lnTo>
                  <a:lnTo>
                    <a:pt x="2915" y="484"/>
                  </a:lnTo>
                  <a:lnTo>
                    <a:pt x="2717" y="502"/>
                  </a:lnTo>
                  <a:lnTo>
                    <a:pt x="2512" y="518"/>
                  </a:lnTo>
                  <a:lnTo>
                    <a:pt x="2297" y="535"/>
                  </a:lnTo>
                  <a:lnTo>
                    <a:pt x="2076" y="548"/>
                  </a:lnTo>
                  <a:lnTo>
                    <a:pt x="1847" y="560"/>
                  </a:lnTo>
                  <a:lnTo>
                    <a:pt x="1609" y="570"/>
                  </a:lnTo>
                  <a:lnTo>
                    <a:pt x="1363" y="578"/>
                  </a:lnTo>
                  <a:lnTo>
                    <a:pt x="1107" y="585"/>
                  </a:lnTo>
                  <a:lnTo>
                    <a:pt x="845" y="589"/>
                  </a:lnTo>
                  <a:lnTo>
                    <a:pt x="573" y="591"/>
                  </a:lnTo>
                  <a:lnTo>
                    <a:pt x="290" y="591"/>
                  </a:lnTo>
                  <a:lnTo>
                    <a:pt x="0" y="588"/>
                  </a:lnTo>
                  <a:lnTo>
                    <a:pt x="0" y="588"/>
                  </a:lnTo>
                </a:path>
              </a:pathLst>
            </a:custGeom>
            <a:gradFill>
              <a:gsLst>
                <a:gs pos="0">
                  <a:srgbClr val="f2f2f2">
                    <a:alpha val="0"/>
                  </a:srgbClr>
                </a:gs>
                <a:gs pos="19000">
                  <a:srgbClr val="d9d9d9">
                    <a:alpha val="12940"/>
                  </a:srgbClr>
                </a:gs>
                <a:gs pos="50000">
                  <a:srgbClr val="d9d9d9">
                    <a:alpha val="0"/>
                  </a:srgbClr>
                </a:gs>
                <a:gs pos="72000">
                  <a:srgbClr val="d9d9d9">
                    <a:alpha val="0"/>
                  </a:srgbClr>
                </a:gs>
                <a:gs pos="89000">
                  <a:srgbClr val="bfbfbf">
                    <a:alpha val="0"/>
                  </a:srgbClr>
                </a:gs>
                <a:gs pos="100000">
                  <a:srgbClr val="80c5e7">
                    <a:alpha val="0"/>
                  </a:srgbClr>
                </a:gs>
              </a:gsLst>
              <a:lin ang="10800000" scaled="0"/>
            </a:gradFill>
            <a:ln w="9525">
              <a:noFill/>
              <a:round/>
            </a:ln>
            <a:effectLst>
              <a:innerShdw blurRad="63500" dist="50800" dir="5400000">
                <a:srgbClr val="f2f2f2">
                  <a:alpha val="49800"/>
                </a:srgbClr>
              </a:innerShdw>
            </a:effectLst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Tahoma"/>
                <a:ea typeface="함초롬돋움"/>
                <a:cs typeface="함초롬돋움"/>
              </a:endParaRPr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제목만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271e18">
              <a:alpha val="73000"/>
            </a:srgbClr>
          </a:solidFill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pic>
        <p:nvPicPr>
          <p:cNvPr id="8" name="그림 5" descr="사각본문.jpg"/>
          <p:cNvPicPr>
            <a:picLocks noChangeAspect="1"/>
          </p:cNvPicPr>
          <p:nvPr userDrawn="1"/>
        </p:nvPicPr>
        <p:blipFill rotWithShape="1">
          <a:blip r:embed="rId2"/>
          <a:srcRect t="2740" b="86330"/>
          <a:stretch>
            <a:fillRect/>
          </a:stretch>
        </p:blipFill>
        <p:spPr>
          <a:xfrm>
            <a:off x="0" y="0"/>
            <a:ext cx="9144000" cy="7201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86765" y="104775"/>
            <a:ext cx="6284351" cy="418563"/>
          </a:xfrm>
        </p:spPr>
        <p:txBody>
          <a:bodyPr vert="horz" wrap="square" lIns="91440" tIns="45720" rIns="91440" bIns="45720" anchor="ctr">
            <a:normAutofit/>
          </a:bodyPr>
          <a:lstStyle>
            <a:lvl1pPr marL="0" indent="0" algn="l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xmlns:mc="http://schemas.openxmlformats.org/markup-compatibility/2006" xmlns:hp="http://schemas.haansoft.com/office/presentation/8.0" kumimoji="0" sz="2600" b="1" i="0" u="none" strike="noStrike" cap="none" normalizeH="0" baseline="0" mc:Ignorable="hp" hp:hslEmbossed="0">
                <a:solidFill>
                  <a:srgbClr val="613b14"/>
                </a:solidFill>
                <a:latin typeface="Times New Roman"/>
                <a:ea typeface="한컴 고딕"/>
                <a:cs typeface="+mj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2020-01-27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189890" y="106341"/>
            <a:ext cx="765219" cy="365125"/>
          </a:xfrm>
        </p:spPr>
        <p:txBody>
          <a:bodyPr/>
          <a:lstStyle>
            <a:lvl1pPr>
              <a:defRPr sz="2200" b="0">
                <a:solidFill>
                  <a:srgbClr val="613b14"/>
                </a:solidFill>
                <a:latin typeface="한컴 윤고딕 230"/>
                <a:ea typeface="한컴 윤고딕 230"/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cxnSp>
        <p:nvCxnSpPr>
          <p:cNvPr id="10" name=""/>
          <p:cNvCxnSpPr/>
          <p:nvPr userDrawn="1"/>
        </p:nvCxnSpPr>
        <p:spPr>
          <a:xfrm rot="16200000" flipH="1">
            <a:off x="396183" y="323905"/>
            <a:ext cx="609711" cy="0"/>
          </a:xfrm>
          <a:prstGeom prst="line">
            <a:avLst/>
          </a:prstGeom>
          <a:ln w="38100">
            <a:solidFill>
              <a:schemeClr val="lt1"/>
            </a:solidFill>
          </a:ln>
          <a:effectLst>
            <a:innerShdw blurRad="76200" dist="76200" dir="13500000">
              <a:srgbClr val="000000">
                <a:alpha val="50000"/>
              </a:srgb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456027" y="1643063"/>
            <a:ext cx="82295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199" y="160020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7" y="398422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7" y="398422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7" y="4800600"/>
            <a:ext cx="54863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7" y="612775"/>
            <a:ext cx="54863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7" y="5367338"/>
            <a:ext cx="54863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199" y="274638"/>
            <a:ext cx="82295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143107" y="2214563"/>
            <a:ext cx="4857766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399" y="274638"/>
            <a:ext cx="20573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0197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ko-KR" altLang="en-US"/>
              <a:pPr lvl="0">
                <a:defRPr/>
              </a:pPr>
              <a:t>2020-01-26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slideLayout" Target="../slideLayouts/slideLayout14.xml"  /><Relationship Id="rId15" Type="http://schemas.openxmlformats.org/officeDocument/2006/relationships/slideLayout" Target="../slideLayouts/slideLayout15.xml"  /><Relationship Id="rId16" Type="http://schemas.openxmlformats.org/officeDocument/2006/relationships/slideLayout" Target="../slideLayouts/slideLayout16.xml"  /><Relationship Id="rId17" Type="http://schemas.openxmlformats.org/officeDocument/2006/relationships/slideLayout" Target="../slideLayouts/slideLayout17.xml"  /><Relationship Id="rId18" Type="http://schemas.openxmlformats.org/officeDocument/2006/relationships/theme" Target="../theme/theme1.xml"  /><Relationship Id="rId19" Type="http://schemas.openxmlformats.org/officeDocument/2006/relationships/image" Target="../media/image3.jpeg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/>
          <p:cNvPicPr/>
          <p:nvPr userDrawn="1"/>
        </p:nvPicPr>
        <p:blipFill rotWithShape="1">
          <a:blip r:embed="rId1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199" y="274638"/>
            <a:ext cx="82295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199" y="1600200"/>
            <a:ext cx="82295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2020-01-28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0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Relationship Id="rId4" Type="http://schemas.openxmlformats.org/officeDocument/2006/relationships/image" Target="../media/image6.png"  /><Relationship Id="rId5" Type="http://schemas.openxmlformats.org/officeDocument/2006/relationships/image" Target="../media/image7.png"  /><Relationship Id="rId6" Type="http://schemas.openxmlformats.org/officeDocument/2006/relationships/image" Target="../media/image8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0.xml"  /><Relationship Id="rId2" Type="http://schemas.openxmlformats.org/officeDocument/2006/relationships/image" Target="../media/image9.png"  /><Relationship Id="rId3" Type="http://schemas.openxmlformats.org/officeDocument/2006/relationships/image" Target="../media/image4.png"  /><Relationship Id="rId4" Type="http://schemas.openxmlformats.org/officeDocument/2006/relationships/image" Target="../media/image10.png"  /><Relationship Id="rId5" Type="http://schemas.openxmlformats.org/officeDocument/2006/relationships/image" Target="../media/image11.png"  /><Relationship Id="rId6" Type="http://schemas.openxmlformats.org/officeDocument/2006/relationships/image" Target="../media/image12.png"  /><Relationship Id="rId7" Type="http://schemas.openxmlformats.org/officeDocument/2006/relationships/image" Target="../media/image9.png"  /><Relationship Id="rId8" Type="http://schemas.openxmlformats.org/officeDocument/2006/relationships/image" Target="../media/image13.jpeg"  /><Relationship Id="rId9" Type="http://schemas.openxmlformats.org/officeDocument/2006/relationships/image" Target="../media/image14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9.xml"  /><Relationship Id="rId2" Type="http://schemas.openxmlformats.org/officeDocument/2006/relationships/image" Target="../media/image15.png"  /><Relationship Id="rId3" Type="http://schemas.openxmlformats.org/officeDocument/2006/relationships/image" Target="../media/image16.jpeg"  /><Relationship Id="rId4" Type="http://schemas.openxmlformats.org/officeDocument/2006/relationships/image" Target="../media/image17.png"  /><Relationship Id="rId5" Type="http://schemas.openxmlformats.org/officeDocument/2006/relationships/image" Target="../media/image18.png"  /><Relationship Id="rId6" Type="http://schemas.openxmlformats.org/officeDocument/2006/relationships/image" Target="../media/image18.png"  /><Relationship Id="rId7" Type="http://schemas.openxmlformats.org/officeDocument/2006/relationships/image" Target="../media/image18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"/>
          <p:cNvSpPr/>
          <p:nvPr/>
        </p:nvSpPr>
        <p:spPr>
          <a:xfrm>
            <a:off x="9525" y="228600"/>
            <a:ext cx="9144000" cy="497610"/>
          </a:xfrm>
          <a:prstGeom prst="homePlate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p>
            <a:pPr marL="258535">
              <a:lnSpc>
                <a:spcPct val="80000"/>
              </a:lnSpc>
              <a:spcBef>
                <a:spcPts val="0"/>
              </a:spcBef>
              <a:buClr>
                <a:srgbClr val="ffc000"/>
              </a:buClr>
              <a:buNone/>
              <a:defRPr/>
            </a:pPr>
            <a:r>
              <a:rPr lang="en-US" altLang="ko-KR" sz="20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Part2.</a:t>
            </a:r>
            <a:r>
              <a:rPr lang="ko-KR" altLang="en-US" sz="19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 지능정보 사회 기반 기술</a:t>
            </a:r>
            <a:endParaRPr lang="ko-KR" altLang="en-US" sz="1900">
              <a:solidFill>
                <a:srgbClr val="271e18"/>
              </a:solidFill>
              <a:latin typeface="한컴 솔잎 B"/>
              <a:ea typeface="한컴 솔잎 B"/>
              <a:cs typeface="Arial"/>
            </a:endParaRPr>
          </a:p>
        </p:txBody>
      </p:sp>
      <p:pic>
        <p:nvPicPr>
          <p:cNvPr id="313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314" name=""/>
          <p:cNvSpPr txBox="1"/>
          <p:nvPr/>
        </p:nvSpPr>
        <p:spPr>
          <a:xfrm>
            <a:off x="1193346" y="114300"/>
            <a:ext cx="2036555" cy="2171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</a:endParaRPr>
          </a:p>
        </p:txBody>
      </p:sp>
      <p:sp>
        <p:nvSpPr>
          <p:cNvPr id="352" name=""/>
          <p:cNvSpPr txBox="1"/>
          <p:nvPr/>
        </p:nvSpPr>
        <p:spPr>
          <a:xfrm>
            <a:off x="548960" y="7728419"/>
            <a:ext cx="2574385" cy="28972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122464" indent="-122464">
              <a:spcBef>
                <a:spcPts val="0"/>
              </a:spcBef>
              <a:buClr>
                <a:srgbClr val="ff0000"/>
              </a:buClr>
              <a:buFont typeface="Wingdings"/>
              <a:buChar char="§"/>
              <a:defRPr/>
            </a:pPr>
            <a:endParaRPr lang="ko-KR" altLang="en-US" sz="1300" b="1">
              <a:solidFill>
                <a:srgbClr val="404040"/>
              </a:solidFill>
              <a:effectLst/>
              <a:ea typeface="한컴 고딕"/>
            </a:endParaRPr>
          </a:p>
        </p:txBody>
      </p:sp>
      <p:sp>
        <p:nvSpPr>
          <p:cNvPr id="909" name=""/>
          <p:cNvSpPr txBox="1"/>
          <p:nvPr/>
        </p:nvSpPr>
        <p:spPr>
          <a:xfrm>
            <a:off x="229414" y="910590"/>
            <a:ext cx="1319350" cy="516255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xmlns:mc="http://schemas.openxmlformats.org/markup-compatibility/2006" xmlns:hp="http://schemas.haansoft.com/office/presentation/8.0" lang="en-US" altLang="ko-KR" sz="2800" mc:Ignorable="hp" hp:hslEmbossed="0">
                <a:ln w="19050" cap="flat" cmpd="sng" algn="ctr">
                  <a:solidFill>
                    <a:schemeClr val="accent2"/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lt1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Arial Black"/>
                <a:cs typeface="Arial"/>
              </a:rPr>
              <a:t>Cloud</a:t>
            </a:r>
            <a:endParaRPr xmlns:mc="http://schemas.openxmlformats.org/markup-compatibility/2006" xmlns:hp="http://schemas.haansoft.com/office/presentation/8.0" lang="en-US" altLang="ko-KR" sz="2800" mc:Ignorable="hp" hp:hslEmbossed="0">
              <a:ln w="19050" cap="flat" cmpd="sng" algn="ctr">
                <a:solidFill>
                  <a:schemeClr val="accent2"/>
                </a:solidFill>
                <a:prstDash val="solid"/>
                <a:round/>
                <a:headEnd w="med" len="med"/>
                <a:tailEnd w="med" len="med"/>
              </a:ln>
              <a:solidFill>
                <a:schemeClr val="lt1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  <a:latin typeface="Arial Black"/>
              <a:cs typeface="Arial"/>
            </a:endParaRPr>
          </a:p>
        </p:txBody>
      </p:sp>
      <p:sp>
        <p:nvSpPr>
          <p:cNvPr id="910" name=""/>
          <p:cNvSpPr/>
          <p:nvPr/>
        </p:nvSpPr>
        <p:spPr>
          <a:xfrm>
            <a:off x="1681847" y="910590"/>
            <a:ext cx="7023735" cy="4876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pPr algn="l">
              <a:defRPr/>
            </a:pPr>
            <a:r>
              <a:rPr xmlns:mc="http://schemas.openxmlformats.org/markup-compatibility/2006" xmlns:hp="http://schemas.haansoft.com/office/presentation/8.0" sz="1300" b="0" i="0" strike="noStrike" mc:Ignorable="hp" hp:hslEmbossed="0">
                <a:solidFill>
                  <a:srgbClr val="000000">
                    <a:alpha val="100000"/>
                  </a:srgbClr>
                </a:solidFill>
                <a:latin typeface="한컴 고딕"/>
                <a:ea typeface="한컴 고딕"/>
              </a:rPr>
              <a:t>무데이터를 인터넷과 연결된 중앙컴퓨터에 저장해서 인터넷에 접속하기만 하면 언제 어디서든 데이터를 이용할 수 있</a:t>
            </a:r>
            <a:r>
              <a:rPr xmlns:mc="http://schemas.openxmlformats.org/markup-compatibility/2006" xmlns:hp="http://schemas.haansoft.com/office/presentation/8.0" lang="ko-KR" altLang="en-US" sz="1300" b="0" i="0" strike="noStrike" mc:Ignorable="hp" hp:hslEmbossed="0">
                <a:solidFill>
                  <a:srgbClr val="000000">
                    <a:alpha val="100000"/>
                  </a:srgbClr>
                </a:solidFill>
                <a:latin typeface="한컴 고딕"/>
                <a:ea typeface="한컴 고딕"/>
              </a:rPr>
              <a:t>음</a:t>
            </a:r>
            <a:r>
              <a:rPr xmlns:mc="http://schemas.openxmlformats.org/markup-compatibility/2006" xmlns:hp="http://schemas.haansoft.com/office/presentation/8.0" lang="en-US" altLang="ko-KR" sz="1300" b="0" i="0" strike="noStrike" mc:Ignorable="hp" hp:hslEmbossed="0">
                <a:solidFill>
                  <a:srgbClr val="000000">
                    <a:alpha val="100000"/>
                  </a:srgbClr>
                </a:solidFill>
                <a:latin typeface="한컴 고딕"/>
                <a:ea typeface="한컴 고딕"/>
              </a:rPr>
              <a:t>.</a:t>
            </a:r>
            <a:endParaRPr xmlns:mc="http://schemas.openxmlformats.org/markup-compatibility/2006" xmlns:hp="http://schemas.haansoft.com/office/presentation/8.0" lang="en-US" altLang="ko-KR" sz="1300" b="0" i="0" strike="noStrike" mc:Ignorable="hp" hp:hslEmbossed="0">
              <a:solidFill>
                <a:srgbClr val="000000">
                  <a:alpha val="100000"/>
                </a:srgbClr>
              </a:solidFill>
              <a:latin typeface="한컴 고딕"/>
              <a:ea typeface="한컴 고딕"/>
            </a:endParaRPr>
          </a:p>
        </p:txBody>
      </p:sp>
      <p:pic>
        <p:nvPicPr>
          <p:cNvPr id="961" name=""/>
          <p:cNvPicPr>
            <a:picLocks noChangeAspect="1"/>
          </p:cNvPicPr>
          <p:nvPr/>
        </p:nvPicPr>
        <p:blipFill rotWithShape="1">
          <a:blip r:embed="rId3">
            <a:lum/>
          </a:blip>
          <a:srcRect t="15350" b="38380"/>
          <a:stretch>
            <a:fillRect/>
          </a:stretch>
        </p:blipFill>
        <p:spPr>
          <a:xfrm>
            <a:off x="0" y="2266874"/>
            <a:ext cx="9144006" cy="1652264"/>
          </a:xfrm>
          <a:prstGeom prst="rect">
            <a:avLst/>
          </a:prstGeom>
        </p:spPr>
      </p:pic>
      <p:grpSp>
        <p:nvGrpSpPr>
          <p:cNvPr id="969" name=""/>
          <p:cNvGrpSpPr/>
          <p:nvPr/>
        </p:nvGrpSpPr>
        <p:grpSpPr>
          <a:xfrm rot="0">
            <a:off x="0" y="1794041"/>
            <a:ext cx="9144000" cy="510933"/>
            <a:chOff x="0" y="1498766"/>
            <a:chExt cx="9144000" cy="510933"/>
          </a:xfrm>
        </p:grpSpPr>
        <p:pic>
          <p:nvPicPr>
            <p:cNvPr id="967" name="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0" y="1498766"/>
              <a:ext cx="9144000" cy="448056"/>
            </a:xfrm>
            <a:prstGeom prst="rect">
              <a:avLst/>
            </a:prstGeom>
            <a:solidFill>
              <a:srgbClr val="a0a0a0"/>
            </a:solidFill>
            <a:effectLst/>
            <a:extLst>
              <a:ext uri="49926C4B-DF97-48ae-9DD6-E73424213832">
                <hp:hncExtEffects xmlns:hp="http://schemas.haansoft.com/office/presentation/8.0">
                  <hd:hncFillOverlay xmlns:hd="http://schemas.haansoft.com/office/drawingml/8.0" r:id="rId5"/>
                </hp:hncExtEffects>
              </a:ext>
            </a:extLst>
          </p:spPr>
        </p:pic>
        <p:sp>
          <p:nvSpPr>
            <p:cNvPr id="968" name=""/>
            <p:cNvSpPr/>
            <p:nvPr/>
          </p:nvSpPr>
          <p:spPr>
            <a:xfrm>
              <a:off x="2211623" y="1512089"/>
              <a:ext cx="4762500" cy="497610"/>
            </a:xfrm>
            <a:prstGeom prst="homePlate">
              <a:avLst>
                <a:gd name="adj" fmla="val 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0" anchor="ctr"/>
            <a:p>
              <a:pPr marL="258535">
                <a:lnSpc>
                  <a:spcPct val="80000"/>
                </a:lnSpc>
                <a:spcBef>
                  <a:spcPts val="0"/>
                </a:spcBef>
                <a:buClr>
                  <a:srgbClr val="ffc000"/>
                </a:buClr>
                <a:buNone/>
                <a:defRPr/>
              </a:pPr>
              <a:r>
                <a:rPr lang="en-US" altLang="ko-KR" sz="1500">
                  <a:solidFill>
                    <a:srgbClr val="271e18"/>
                  </a:solidFill>
                  <a:latin typeface="한컴 솔잎 B"/>
                  <a:ea typeface="한컴 솔잎 B"/>
                  <a:cs typeface="Arial"/>
                </a:rPr>
                <a:t>https://space.malangmalang.com/</a:t>
              </a:r>
              <a:endParaRPr lang="en-US" altLang="ko-KR" sz="1500">
                <a:solidFill>
                  <a:srgbClr val="271e18"/>
                </a:solidFill>
                <a:latin typeface="한컴 솔잎 B"/>
                <a:ea typeface="한컴 솔잎 B"/>
                <a:cs typeface="Arial"/>
              </a:endParaRPr>
            </a:p>
          </p:txBody>
        </p:sp>
      </p:grpSp>
      <p:pic>
        <p:nvPicPr>
          <p:cNvPr id="971" name=""/>
          <p:cNvPicPr>
            <a:picLocks noChangeAspect="1"/>
          </p:cNvPicPr>
          <p:nvPr/>
        </p:nvPicPr>
        <p:blipFill rotWithShape="1">
          <a:blip r:embed="rId6">
            <a:lum/>
          </a:blip>
          <a:srcRect t="16000" b="40000"/>
          <a:stretch>
            <a:fillRect/>
          </a:stretch>
        </p:blipFill>
        <p:spPr>
          <a:xfrm>
            <a:off x="0" y="3928664"/>
            <a:ext cx="9144000" cy="1514770"/>
          </a:xfrm>
          <a:prstGeom prst="rect">
            <a:avLst/>
          </a:prstGeom>
        </p:spPr>
      </p:pic>
      <p:sp>
        <p:nvSpPr>
          <p:cNvPr id="981" name=""/>
          <p:cNvSpPr/>
          <p:nvPr/>
        </p:nvSpPr>
        <p:spPr>
          <a:xfrm>
            <a:off x="8353853" y="1917129"/>
            <a:ext cx="257792" cy="257776"/>
          </a:xfrm>
          <a:prstGeom prst="ellipse">
            <a:avLst/>
          </a:prstGeom>
          <a:solidFill>
            <a:srgbClr val="c87d0e"/>
          </a:solidFill>
          <a:ln w="38100">
            <a:noFill/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982" name=""/>
          <p:cNvSpPr/>
          <p:nvPr/>
        </p:nvSpPr>
        <p:spPr>
          <a:xfrm>
            <a:off x="8705582" y="1917129"/>
            <a:ext cx="257776" cy="257776"/>
          </a:xfrm>
          <a:prstGeom prst="ellipse">
            <a:avLst/>
          </a:prstGeom>
          <a:solidFill>
            <a:srgbClr val="c87d0e"/>
          </a:solidFill>
          <a:ln w="38100">
            <a:noFill/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3" name=""/>
          <p:cNvGrpSpPr/>
          <p:nvPr/>
        </p:nvGrpSpPr>
        <p:grpSpPr>
          <a:xfrm rot="0">
            <a:off x="308969" y="1073604"/>
            <a:ext cx="8497484" cy="2429214"/>
            <a:chOff x="328019" y="999786"/>
            <a:chExt cx="8497484" cy="2429214"/>
          </a:xfrm>
        </p:grpSpPr>
        <p:pic>
          <p:nvPicPr>
            <p:cNvPr id="1009" name=""/>
            <p:cNvPicPr>
              <a:picLocks noChangeAspect="1"/>
            </p:cNvPicPr>
            <p:nvPr/>
          </p:nvPicPr>
          <p:blipFill rotWithShape="1">
            <a:blip r:embed="rId2">
              <a:duotone>
                <a:prstClr val="black"/>
                <a:srgbClr val="af84d8">
                  <a:tint val="45000"/>
                  <a:satMod val="400000"/>
                </a:srgbClr>
              </a:duotone>
              <a:lum/>
            </a:blip>
            <a:stretch>
              <a:fillRect/>
            </a:stretch>
          </p:blipFill>
          <p:spPr>
            <a:xfrm>
              <a:off x="328019" y="999786"/>
              <a:ext cx="8497485" cy="2429214"/>
            </a:xfrm>
            <a:prstGeom prst="rect">
              <a:avLst/>
            </a:prstGeom>
          </p:spPr>
        </p:pic>
        <p:sp>
          <p:nvSpPr>
            <p:cNvPr id="1048" name=""/>
            <p:cNvSpPr/>
            <p:nvPr/>
          </p:nvSpPr>
          <p:spPr>
            <a:xfrm>
              <a:off x="460652" y="1110928"/>
              <a:ext cx="144018" cy="144018"/>
            </a:xfrm>
            <a:prstGeom prst="ellipse">
              <a:avLst/>
            </a:prstGeom>
            <a:solidFill>
              <a:schemeClr val="lt1"/>
            </a:solidFill>
            <a:ln w="9525">
              <a:noFill/>
              <a:prstDash val="dash"/>
            </a:ln>
            <a:effectLst>
              <a:innerShdw blurRad="76200" dist="76200" dir="13500000">
                <a:srgbClr val="000000">
                  <a:alpha val="50000"/>
                </a:srgbClr>
              </a:innerShdw>
            </a:effec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1050" name=""/>
            <p:cNvSpPr/>
            <p:nvPr/>
          </p:nvSpPr>
          <p:spPr>
            <a:xfrm>
              <a:off x="8547378" y="1110928"/>
              <a:ext cx="144018" cy="144018"/>
            </a:xfrm>
            <a:prstGeom prst="ellipse">
              <a:avLst/>
            </a:prstGeom>
            <a:solidFill>
              <a:schemeClr val="lt1"/>
            </a:solidFill>
            <a:ln w="9525">
              <a:noFill/>
              <a:prstDash val="dash"/>
            </a:ln>
            <a:effectLst>
              <a:innerShdw blurRad="76200" dist="76200" dir="13500000">
                <a:srgbClr val="000000">
                  <a:alpha val="50000"/>
                </a:srgbClr>
              </a:innerShdw>
            </a:effec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1054" name=""/>
            <p:cNvSpPr/>
            <p:nvPr/>
          </p:nvSpPr>
          <p:spPr>
            <a:xfrm>
              <a:off x="460652" y="3136412"/>
              <a:ext cx="144018" cy="144018"/>
            </a:xfrm>
            <a:prstGeom prst="ellipse">
              <a:avLst/>
            </a:prstGeom>
            <a:solidFill>
              <a:schemeClr val="lt1"/>
            </a:solidFill>
            <a:ln w="9525">
              <a:noFill/>
              <a:prstDash val="dash"/>
            </a:ln>
            <a:effectLst>
              <a:innerShdw blurRad="76200" dist="76200" dir="13500000">
                <a:srgbClr val="000000">
                  <a:alpha val="50000"/>
                </a:srgbClr>
              </a:innerShdw>
            </a:effec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1055" name=""/>
            <p:cNvSpPr/>
            <p:nvPr/>
          </p:nvSpPr>
          <p:spPr>
            <a:xfrm>
              <a:off x="8547378" y="3136412"/>
              <a:ext cx="144018" cy="144018"/>
            </a:xfrm>
            <a:prstGeom prst="ellipse">
              <a:avLst/>
            </a:prstGeom>
            <a:solidFill>
              <a:schemeClr val="lt1"/>
            </a:solidFill>
            <a:ln w="9525">
              <a:noFill/>
              <a:prstDash val="dash"/>
            </a:ln>
            <a:effectLst>
              <a:innerShdw blurRad="76200" dist="76200" dir="13500000">
                <a:srgbClr val="000000">
                  <a:alpha val="50000"/>
                </a:srgbClr>
              </a:innerShdw>
            </a:effec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</p:grpSp>
      <p:sp>
        <p:nvSpPr>
          <p:cNvPr id="283" name=""/>
          <p:cNvSpPr/>
          <p:nvPr/>
        </p:nvSpPr>
        <p:spPr>
          <a:xfrm>
            <a:off x="9525" y="228600"/>
            <a:ext cx="9144000" cy="497610"/>
          </a:xfrm>
          <a:prstGeom prst="homePlate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p>
            <a:pPr marL="258535">
              <a:lnSpc>
                <a:spcPct val="80000"/>
              </a:lnSpc>
              <a:spcBef>
                <a:spcPts val="0"/>
              </a:spcBef>
              <a:buClr>
                <a:srgbClr val="ffc000"/>
              </a:buClr>
              <a:buNone/>
              <a:defRPr/>
            </a:pPr>
            <a:r>
              <a:rPr lang="en-US" altLang="ko-KR" sz="20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Part2.</a:t>
            </a:r>
            <a:r>
              <a:rPr lang="ko-KR" altLang="en-US" sz="19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 지능정보 사회 기반 기술</a:t>
            </a:r>
            <a:endParaRPr lang="ko-KR" altLang="en-US" sz="1900">
              <a:solidFill>
                <a:srgbClr val="271e18"/>
              </a:solidFill>
              <a:latin typeface="한컴 솔잎 B"/>
              <a:ea typeface="한컴 솔잎 B"/>
              <a:cs typeface="Arial"/>
            </a:endParaRPr>
          </a:p>
        </p:txBody>
      </p:sp>
      <p:pic>
        <p:nvPicPr>
          <p:cNvPr id="313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314" name=""/>
          <p:cNvSpPr txBox="1"/>
          <p:nvPr/>
        </p:nvSpPr>
        <p:spPr>
          <a:xfrm>
            <a:off x="1193346" y="114300"/>
            <a:ext cx="2036555" cy="2171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</a:endParaRPr>
          </a:p>
        </p:txBody>
      </p:sp>
      <p:sp>
        <p:nvSpPr>
          <p:cNvPr id="352" name=""/>
          <p:cNvSpPr txBox="1"/>
          <p:nvPr/>
        </p:nvSpPr>
        <p:spPr>
          <a:xfrm>
            <a:off x="548960" y="7728419"/>
            <a:ext cx="2574385" cy="28972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122464" indent="-122464">
              <a:spcBef>
                <a:spcPts val="0"/>
              </a:spcBef>
              <a:buClr>
                <a:srgbClr val="ff0000"/>
              </a:buClr>
              <a:buFont typeface="Wingdings"/>
              <a:buChar char="§"/>
              <a:defRPr/>
            </a:pPr>
            <a:endParaRPr lang="ko-KR" altLang="en-US" sz="1300" b="1">
              <a:solidFill>
                <a:srgbClr val="404040"/>
              </a:solidFill>
              <a:effectLst/>
              <a:ea typeface="한컴 고딕"/>
            </a:endParaRPr>
          </a:p>
        </p:txBody>
      </p:sp>
      <p:sp>
        <p:nvSpPr>
          <p:cNvPr id="909" name=""/>
          <p:cNvSpPr txBox="1"/>
          <p:nvPr/>
        </p:nvSpPr>
        <p:spPr>
          <a:xfrm>
            <a:off x="393977" y="1308209"/>
            <a:ext cx="1789071" cy="517445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xmlns:mc="http://schemas.openxmlformats.org/markup-compatibility/2006" xmlns:hp="http://schemas.haansoft.com/office/presentation/8.0" lang="en-US" altLang="ko-KR" sz="2800" mc:Ignorable="hp" hp:hslEmbossed="0">
                <a:ln w="19050" cap="flat" cmpd="sng" algn="ctr">
                  <a:solidFill>
                    <a:schemeClr val="accent3"/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lt1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Arial Black"/>
                <a:cs typeface="Arial"/>
              </a:rPr>
              <a:t>ChatBot</a:t>
            </a:r>
            <a:endParaRPr xmlns:mc="http://schemas.openxmlformats.org/markup-compatibility/2006" xmlns:hp="http://schemas.haansoft.com/office/presentation/8.0" lang="en-US" altLang="ko-KR" sz="2800" mc:Ignorable="hp" hp:hslEmbossed="0">
              <a:ln w="19050" cap="flat" cmpd="sng" algn="ctr">
                <a:solidFill>
                  <a:schemeClr val="accent3"/>
                </a:solidFill>
                <a:prstDash val="solid"/>
                <a:round/>
                <a:headEnd w="med" len="med"/>
                <a:tailEnd w="med" len="med"/>
              </a:ln>
              <a:solidFill>
                <a:schemeClr val="lt1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  <a:latin typeface="Arial Black"/>
              <a:cs typeface="Arial"/>
            </a:endParaRPr>
          </a:p>
        </p:txBody>
      </p:sp>
      <p:pic>
        <p:nvPicPr>
          <p:cNvPr id="1010" name=""/>
          <p:cNvPicPr>
            <a:picLocks noChangeAspect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4851612" y="1414059"/>
            <a:ext cx="1176656" cy="1604532"/>
          </a:xfrm>
          <a:prstGeom prst="rect">
            <a:avLst/>
          </a:prstGeom>
        </p:spPr>
      </p:pic>
      <p:cxnSp>
        <p:nvCxnSpPr>
          <p:cNvPr id="1012" name=""/>
          <p:cNvCxnSpPr/>
          <p:nvPr/>
        </p:nvCxnSpPr>
        <p:spPr>
          <a:xfrm>
            <a:off x="5936671" y="2821463"/>
            <a:ext cx="1457280" cy="0"/>
          </a:xfrm>
          <a:prstGeom prst="line">
            <a:avLst/>
          </a:prstGeom>
          <a:ln w="38100">
            <a:solidFill>
              <a:schemeClr val="accent4"/>
            </a:solidFill>
            <a:prstDash val="solid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3" name=""/>
          <p:cNvCxnSpPr/>
          <p:nvPr/>
        </p:nvCxnSpPr>
        <p:spPr>
          <a:xfrm flipH="1">
            <a:off x="5936671" y="2048191"/>
            <a:ext cx="1457280" cy="0"/>
          </a:xfrm>
          <a:prstGeom prst="line">
            <a:avLst/>
          </a:prstGeom>
          <a:ln w="38100">
            <a:solidFill>
              <a:schemeClr val="accent4"/>
            </a:solidFill>
            <a:prstDash val="solid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4" name=""/>
          <p:cNvSpPr/>
          <p:nvPr/>
        </p:nvSpPr>
        <p:spPr>
          <a:xfrm>
            <a:off x="6072522" y="1737518"/>
            <a:ext cx="1185579" cy="246062"/>
          </a:xfrm>
          <a:prstGeom prst="rect">
            <a:avLst/>
          </a:prstGeom>
          <a:solidFill>
            <a:srgbClr val="ff660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r>
              <a:rPr lang="ko-KR" altLang="en-US" sz="1300" b="1">
                <a:solidFill>
                  <a:schemeClr val="lt1"/>
                </a:solidFill>
                <a:latin typeface="Arial"/>
                <a:ea typeface="한컴 고딕"/>
              </a:rPr>
              <a:t>질문</a:t>
            </a:r>
            <a:endParaRPr lang="ko-KR" altLang="en-US" sz="1300" b="1">
              <a:solidFill>
                <a:schemeClr val="lt1"/>
              </a:solidFill>
              <a:latin typeface="Arial"/>
              <a:ea typeface="한컴 고딕"/>
            </a:endParaRPr>
          </a:p>
        </p:txBody>
      </p:sp>
      <p:sp>
        <p:nvSpPr>
          <p:cNvPr id="1015" name=""/>
          <p:cNvSpPr/>
          <p:nvPr/>
        </p:nvSpPr>
        <p:spPr>
          <a:xfrm>
            <a:off x="6072522" y="2511424"/>
            <a:ext cx="1185579" cy="246062"/>
          </a:xfrm>
          <a:prstGeom prst="rect">
            <a:avLst/>
          </a:prstGeom>
          <a:solidFill>
            <a:srgbClr val="ff660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r>
              <a:rPr lang="ko-KR" altLang="en-US" sz="1300" b="1">
                <a:solidFill>
                  <a:schemeClr val="lt1"/>
                </a:solidFill>
                <a:latin typeface="Arial"/>
                <a:ea typeface="한컴 고딕"/>
              </a:rPr>
              <a:t>응답</a:t>
            </a:r>
            <a:endParaRPr lang="ko-KR" altLang="en-US" sz="1300" b="1">
              <a:solidFill>
                <a:schemeClr val="lt1"/>
              </a:solidFill>
              <a:latin typeface="Arial"/>
              <a:ea typeface="한컴 고딕"/>
            </a:endParaRPr>
          </a:p>
        </p:txBody>
      </p:sp>
      <p:grpSp>
        <p:nvGrpSpPr>
          <p:cNvPr id="1031" name=""/>
          <p:cNvGrpSpPr/>
          <p:nvPr/>
        </p:nvGrpSpPr>
        <p:grpSpPr>
          <a:xfrm rot="0">
            <a:off x="7556182" y="1528565"/>
            <a:ext cx="752207" cy="1490025"/>
            <a:chOff x="7443570" y="1222698"/>
            <a:chExt cx="1034582" cy="2049372"/>
          </a:xfrm>
        </p:grpSpPr>
        <p:grpSp>
          <p:nvGrpSpPr>
            <p:cNvPr id="1000" name=""/>
            <p:cNvGrpSpPr/>
            <p:nvPr/>
          </p:nvGrpSpPr>
          <p:grpSpPr>
            <a:xfrm rot="0">
              <a:off x="7443570" y="1222698"/>
              <a:ext cx="1034582" cy="2049372"/>
              <a:chOff x="6647477" y="891356"/>
              <a:chExt cx="2479208" cy="4859248"/>
            </a:xfrm>
            <a:solidFill>
              <a:schemeClr val="bg1"/>
            </a:solidFill>
          </p:grpSpPr>
          <p:sp>
            <p:nvSpPr>
              <p:cNvPr id="1001" name=""/>
              <p:cNvSpPr/>
              <p:nvPr/>
            </p:nvSpPr>
            <p:spPr>
              <a:xfrm>
                <a:off x="6647477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/>
                </a:pPr>
                <a:endParaRPr lang="en-US" sz="500">
                  <a:latin typeface="Segoe UI"/>
                  <a:cs typeface="Segoe UI"/>
                </a:endParaRPr>
              </a:p>
            </p:txBody>
          </p:sp>
          <p:sp>
            <p:nvSpPr>
              <p:cNvPr id="1002" name=""/>
              <p:cNvSpPr/>
              <p:nvPr/>
            </p:nvSpPr>
            <p:spPr>
              <a:xfrm>
                <a:off x="7621943" y="1086611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/>
                </a:pPr>
                <a:endParaRPr lang="en-US" sz="500">
                  <a:latin typeface="Segoe UI"/>
                  <a:cs typeface="Segoe UI"/>
                </a:endParaRPr>
              </a:p>
            </p:txBody>
          </p:sp>
          <p:sp>
            <p:nvSpPr>
              <p:cNvPr id="1003" name=""/>
              <p:cNvSpPr/>
              <p:nvPr/>
            </p:nvSpPr>
            <p:spPr>
              <a:xfrm>
                <a:off x="6744081" y="1359420"/>
                <a:ext cx="2286000" cy="3923119"/>
              </a:xfrm>
              <a:prstGeom prst="rect">
                <a:avLst/>
              </a:prstGeom>
              <a:solidFill>
                <a:srgbClr val="d1d1d1"/>
              </a:solidFill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5"/>
                  </hp:hncExt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55000"/>
                  </a:lnSpc>
                  <a:defRPr lang="ko-KR" altLang="en-US"/>
                </a:pP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  <a:p>
                <a:pPr marL="0" indent="0" algn="ctr" defTabSz="232257" rtl="0" eaLnBrk="1" latinLnBrk="1" hangingPunct="1">
                  <a:lnSpc>
                    <a:spcPct val="85000"/>
                  </a:lnSpc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  <a:p>
                <a:pPr marL="0" indent="0" algn="ctr" defTabSz="232257" rtl="0" eaLnBrk="1" latinLnBrk="1" hangingPunct="1"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  <a:p>
                <a:pPr marL="0" indent="0" algn="ctr" defTabSz="232257" rtl="0" eaLnBrk="1" latinLnBrk="1" hangingPunct="1"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  <a:solidFill>
                      <a:srgbClr val="683333"/>
                    </a:solidFill>
                    <a:latin typeface="한컴 고딕"/>
                    <a:ea typeface="한컴 고딕"/>
                  </a:rPr>
                  <a:t>물건주문</a:t>
                </a: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  <a:p>
                <a:pPr marL="0" indent="0" algn="ctr" defTabSz="232257" rtl="0" eaLnBrk="1" latinLnBrk="1" hangingPunct="1">
                  <a:spcBef>
                    <a:spcPct val="0"/>
                  </a:spcBef>
                  <a:spcAft>
                    <a:spcPts val="0"/>
                  </a:spcAft>
                  <a:buNone/>
                  <a:defRPr/>
                </a:pPr>
                <a:r>
                  <a: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  <a:solidFill>
                      <a:srgbClr val="683333"/>
                    </a:solidFill>
                    <a:latin typeface="한컴 고딕"/>
                    <a:ea typeface="한컴 고딕"/>
                  </a:rPr>
                  <a:t>법률</a:t>
                </a: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  <a:p>
                <a:pPr marL="0" indent="0" algn="ctr" defTabSz="232257" rtl="0" eaLnBrk="1" latinLnBrk="1" hangingPunct="1">
                  <a:spcBef>
                    <a:spcPct val="0"/>
                  </a:spcBef>
                  <a:spcAft>
                    <a:spcPts val="0"/>
                  </a:spcAft>
                  <a:buNone/>
                  <a:defRPr lang="ko-KR" altLang="en-US"/>
                </a:pPr>
                <a:r>
                  <a: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  <a:solidFill>
                      <a:srgbClr val="683333"/>
                    </a:solidFill>
                    <a:latin typeface="한컴 고딕"/>
                    <a:ea typeface="한컴 고딕"/>
                  </a:rPr>
                  <a:t>의학등</a:t>
                </a: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  <a:p>
                <a:pPr marL="0" indent="0" algn="ctr" defTabSz="232257" rtl="0" eaLnBrk="1" latinLnBrk="1" hangingPunct="1">
                  <a:spcBef>
                    <a:spcPct val="0"/>
                  </a:spcBef>
                  <a:spcAft>
                    <a:spcPts val="0"/>
                  </a:spcAft>
                  <a:buNone/>
                  <a:defRPr lang="ko-KR" altLang="en-US"/>
                </a:pPr>
                <a:r>
                  <a: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  <a:solidFill>
                      <a:srgbClr val="683333"/>
                    </a:solidFill>
                    <a:latin typeface="한컴 고딕"/>
                    <a:ea typeface="한컴 고딕"/>
                  </a:rPr>
                  <a:t>전문야</a:t>
                </a:r>
                <a:endParaRPr xmlns:mc="http://schemas.openxmlformats.org/markup-compatibility/2006" xmlns:hp="http://schemas.haansoft.com/office/presentation/8.0" kumimoji="0" lang="ko-KR" altLang="en-US" sz="1000" b="1" i="0" u="none" strike="noStrike" kern="1200" cap="none" spc="0" normalizeH="0" baseline="0" mc:Ignorable="hp" hp:hslEmbossed="0">
                  <a:solidFill>
                    <a:srgbClr val="683333"/>
                  </a:solidFill>
                  <a:latin typeface="한컴 고딕"/>
                  <a:ea typeface="한컴 고딕"/>
                </a:endParaRPr>
              </a:p>
            </p:txBody>
          </p:sp>
          <p:sp>
            <p:nvSpPr>
              <p:cNvPr id="1004" name=""/>
              <p:cNvSpPr/>
              <p:nvPr/>
            </p:nvSpPr>
            <p:spPr>
              <a:xfrm>
                <a:off x="7718679" y="5358384"/>
                <a:ext cx="336804" cy="336804"/>
              </a:xfrm>
              <a:prstGeom prst="ellipse">
                <a:avLst/>
              </a:prstGeom>
              <a:grpFill/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en-US" altLang="ko-KR" sz="1400"/>
              </a:p>
            </p:txBody>
          </p:sp>
          <p:sp>
            <p:nvSpPr>
              <p:cNvPr id="1005" name=""/>
              <p:cNvSpPr>
                <a:spLocks noChangeAspect="1"/>
              </p:cNvSpPr>
              <p:nvPr/>
            </p:nvSpPr>
            <p:spPr>
              <a:xfrm>
                <a:off x="7446180" y="1078146"/>
                <a:ext cx="90000" cy="90000"/>
              </a:xfrm>
              <a:prstGeom prst="ellipse">
                <a:avLst/>
              </a:prstGeom>
              <a:grpFill/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en-US" altLang="ko-KR" sz="1400"/>
              </a:p>
            </p:txBody>
          </p:sp>
        </p:grpSp>
        <p:sp>
          <p:nvSpPr>
            <p:cNvPr id="1020" name=""/>
            <p:cNvSpPr/>
            <p:nvPr/>
          </p:nvSpPr>
          <p:spPr>
            <a:xfrm>
              <a:off x="7443570" y="1510090"/>
              <a:ext cx="1034581" cy="432234"/>
            </a:xfrm>
            <a:prstGeom prst="rect">
              <a:avLst/>
            </a:prstGeom>
            <a:solidFill>
              <a:srgbClr val="c36416"/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p>
              <a:pPr algn="ctr">
                <a:spcBef>
                  <a:spcPts val="0"/>
                </a:spcBef>
                <a:defRPr/>
              </a:pPr>
              <a:r>
                <a:rPr lang="en-US" altLang="ko-KR" sz="1600" b="1">
                  <a:solidFill>
                    <a:schemeClr val="lt1"/>
                  </a:solidFill>
                  <a:latin typeface="Arial"/>
                </a:rPr>
                <a:t>AI</a:t>
              </a:r>
              <a:endParaRPr lang="en-US" altLang="ko-KR" sz="1600" b="1">
                <a:solidFill>
                  <a:schemeClr val="lt1"/>
                </a:solidFill>
                <a:latin typeface="Arial"/>
              </a:endParaRPr>
            </a:p>
          </p:txBody>
        </p:sp>
      </p:grpSp>
      <p:pic>
        <p:nvPicPr>
          <p:cNvPr id="1021" name=""/>
          <p:cNvPicPr>
            <a:picLocks noChangeAspect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2711026" y="1603196"/>
            <a:ext cx="760562" cy="1311315"/>
          </a:xfrm>
          <a:prstGeom prst="rect">
            <a:avLst/>
          </a:prstGeom>
          <a:effectLst/>
        </p:spPr>
      </p:pic>
      <p:cxnSp>
        <p:nvCxnSpPr>
          <p:cNvPr id="1027" name=""/>
          <p:cNvCxnSpPr/>
          <p:nvPr/>
        </p:nvCxnSpPr>
        <p:spPr>
          <a:xfrm>
            <a:off x="3530182" y="2821463"/>
            <a:ext cx="1457280" cy="0"/>
          </a:xfrm>
          <a:prstGeom prst="line">
            <a:avLst/>
          </a:prstGeom>
          <a:ln w="38100">
            <a:solidFill>
              <a:schemeClr val="accent4"/>
            </a:solidFill>
            <a:prstDash val="solid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"/>
          <p:cNvCxnSpPr/>
          <p:nvPr/>
        </p:nvCxnSpPr>
        <p:spPr>
          <a:xfrm flipH="1">
            <a:off x="3530182" y="2048191"/>
            <a:ext cx="1457280" cy="0"/>
          </a:xfrm>
          <a:prstGeom prst="line">
            <a:avLst/>
          </a:prstGeom>
          <a:ln w="38100">
            <a:solidFill>
              <a:schemeClr val="accent4"/>
            </a:solidFill>
            <a:prstDash val="solid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9" name=""/>
          <p:cNvSpPr/>
          <p:nvPr/>
        </p:nvSpPr>
        <p:spPr>
          <a:xfrm>
            <a:off x="3666033" y="1737518"/>
            <a:ext cx="1185579" cy="246062"/>
          </a:xfrm>
          <a:prstGeom prst="rect">
            <a:avLst/>
          </a:prstGeom>
          <a:solidFill>
            <a:srgbClr val="ff660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r>
              <a:rPr lang="ko-KR" altLang="en-US" sz="1300" b="1">
                <a:solidFill>
                  <a:schemeClr val="lt1"/>
                </a:solidFill>
                <a:latin typeface="Arial"/>
                <a:ea typeface="한컴 고딕"/>
              </a:rPr>
              <a:t>질문</a:t>
            </a:r>
            <a:endParaRPr lang="ko-KR" altLang="en-US" sz="1300" b="1">
              <a:solidFill>
                <a:schemeClr val="lt1"/>
              </a:solidFill>
              <a:latin typeface="Arial"/>
              <a:ea typeface="한컴 고딕"/>
            </a:endParaRPr>
          </a:p>
        </p:txBody>
      </p:sp>
      <p:sp>
        <p:nvSpPr>
          <p:cNvPr id="1030" name=""/>
          <p:cNvSpPr/>
          <p:nvPr/>
        </p:nvSpPr>
        <p:spPr>
          <a:xfrm>
            <a:off x="3666033" y="2511424"/>
            <a:ext cx="1185579" cy="246062"/>
          </a:xfrm>
          <a:prstGeom prst="rect">
            <a:avLst/>
          </a:prstGeom>
          <a:solidFill>
            <a:srgbClr val="ff660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r>
              <a:rPr lang="ko-KR" altLang="en-US" sz="1300" b="1">
                <a:solidFill>
                  <a:schemeClr val="lt1"/>
                </a:solidFill>
                <a:latin typeface="Arial"/>
                <a:ea typeface="한컴 고딕"/>
              </a:rPr>
              <a:t>응답</a:t>
            </a:r>
            <a:endParaRPr lang="ko-KR" altLang="en-US" sz="1300" b="1">
              <a:solidFill>
                <a:schemeClr val="lt1"/>
              </a:solidFill>
              <a:latin typeface="Arial"/>
              <a:ea typeface="한컴 고딕"/>
            </a:endParaRPr>
          </a:p>
        </p:txBody>
      </p:sp>
      <p:cxnSp>
        <p:nvCxnSpPr>
          <p:cNvPr id="1033" name=""/>
          <p:cNvCxnSpPr/>
          <p:nvPr/>
        </p:nvCxnSpPr>
        <p:spPr>
          <a:xfrm rot="16200000" flipV="1">
            <a:off x="3460263" y="1616357"/>
            <a:ext cx="1557574" cy="1496823"/>
          </a:xfrm>
          <a:prstGeom prst="line">
            <a:avLst/>
          </a:prstGeom>
          <a:ln w="76200">
            <a:solidFill>
              <a:schemeClr val="l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"/>
          <p:cNvCxnSpPr/>
          <p:nvPr/>
        </p:nvCxnSpPr>
        <p:spPr>
          <a:xfrm rot="16200000" flipV="1">
            <a:off x="3635657" y="1510442"/>
            <a:ext cx="1557574" cy="1496823"/>
          </a:xfrm>
          <a:prstGeom prst="line">
            <a:avLst/>
          </a:prstGeom>
          <a:ln w="76200">
            <a:solidFill>
              <a:schemeClr val="l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7" name=""/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rgbClr val="f59989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308970" y="3847761"/>
            <a:ext cx="8497422" cy="2431922"/>
          </a:xfrm>
          <a:prstGeom prst="rect">
            <a:avLst/>
          </a:prstGeom>
        </p:spPr>
      </p:pic>
      <p:sp>
        <p:nvSpPr>
          <p:cNvPr id="1062" name=""/>
          <p:cNvSpPr/>
          <p:nvPr/>
        </p:nvSpPr>
        <p:spPr>
          <a:xfrm>
            <a:off x="499907" y="4384204"/>
            <a:ext cx="8144184" cy="149081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indent="0">
              <a:lnSpc>
                <a:spcPct val="180000"/>
              </a:lnSpc>
              <a:buNone/>
              <a:defRPr/>
            </a:pPr>
            <a:r>
              <a:rPr xmlns:mc="http://schemas.openxmlformats.org/markup-compatibility/2006" xmlns:hp="http://schemas.haansoft.com/office/presentation/8.0" sz="1700" b="1" i="0" strike="noStrike" mc:Ignorable="hp" hp:hslEmbossed="0">
                <a:solidFill>
                  <a:schemeClr val="lt1"/>
                </a:solidFill>
                <a:latin typeface="한컴 고딕"/>
                <a:ea typeface="한컴 고딕"/>
              </a:rPr>
              <a:t>문</a:t>
            </a:r>
            <a:r>
              <a:rPr sz="17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자 또는 음성으로 대화하는 기능이 있는 컴퓨터 </a:t>
            </a:r>
            <a:r>
              <a:rPr sz="1700" b="1">
                <a:solidFill>
                  <a:schemeClr val="lt1"/>
                </a:solidFill>
                <a:effectLst/>
                <a:highlight>
                  <a:srgbClr val="a0a0a0"/>
                </a:highlight>
                <a:latin typeface="한컴 고딕"/>
                <a:ea typeface="한컴 고딕"/>
              </a:rPr>
              <a:t>프로그램또는 인공 지능.</a:t>
            </a:r>
            <a:r>
              <a:rPr sz="17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  </a:t>
            </a:r>
            <a:endParaRPr sz="1700" b="1">
              <a:solidFill>
                <a:schemeClr val="lt1"/>
              </a:solidFill>
              <a:effectLst/>
              <a:latin typeface="한컴 고딕"/>
              <a:ea typeface="한컴 고딕"/>
            </a:endParaRPr>
          </a:p>
          <a:p>
            <a:pPr>
              <a:lnSpc>
                <a:spcPct val="180000"/>
              </a:lnSpc>
              <a:buClr>
                <a:schemeClr val="lt1"/>
              </a:buClr>
              <a:buNone/>
              <a:defRPr/>
            </a:pPr>
            <a:r>
              <a:rPr sz="17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사람처럼 </a:t>
            </a:r>
            <a:r>
              <a:rPr sz="1700" b="1">
                <a:solidFill>
                  <a:schemeClr val="lt1"/>
                </a:solidFill>
                <a:effectLst/>
                <a:highlight>
                  <a:srgbClr val="a0a0a0"/>
                </a:highlight>
                <a:latin typeface="한컴 고딕"/>
                <a:ea typeface="한컴 고딕"/>
              </a:rPr>
              <a:t>자연스러운 대화를 </a:t>
            </a:r>
            <a:r>
              <a:rPr sz="17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진행하기 위해 단어나 구(句)의 매칭만을 이용하는 단순한챗봇부터 복잡하고 정교한 </a:t>
            </a:r>
            <a:r>
              <a:rPr sz="1700" b="1">
                <a:solidFill>
                  <a:schemeClr val="lt1"/>
                </a:solidFill>
                <a:effectLst/>
                <a:highlight>
                  <a:srgbClr val="a0a0a0"/>
                </a:highlight>
                <a:latin typeface="한컴 고딕"/>
                <a:ea typeface="한컴 고딕"/>
              </a:rPr>
              <a:t>자연어 처리 기술</a:t>
            </a:r>
            <a:r>
              <a:rPr sz="17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을적용한챗봇까지 </a:t>
            </a:r>
            <a:r>
              <a:rPr sz="1700" b="1">
                <a:solidFill>
                  <a:schemeClr val="lt1"/>
                </a:solidFill>
                <a:effectLst/>
                <a:highlight>
                  <a:srgbClr val="a0a0a0"/>
                </a:highlight>
                <a:latin typeface="한컴 고딕"/>
                <a:ea typeface="한컴 고딕"/>
              </a:rPr>
              <a:t>수준이 다</a:t>
            </a:r>
            <a:r>
              <a:rPr lang="ko-KR" altLang="en-US" sz="1700" b="1">
                <a:solidFill>
                  <a:schemeClr val="lt1"/>
                </a:solidFill>
                <a:effectLst/>
                <a:highlight>
                  <a:srgbClr val="a0a0a0"/>
                </a:highlight>
                <a:latin typeface="한컴 고딕"/>
                <a:ea typeface="한컴 고딕"/>
              </a:rPr>
              <a:t>양</a:t>
            </a:r>
            <a:endParaRPr lang="ko-KR" altLang="en-US" sz="1700" b="1">
              <a:solidFill>
                <a:schemeClr val="lt1"/>
              </a:solidFill>
              <a:effectLst/>
              <a:highlight>
                <a:srgbClr val="a0a0a0"/>
              </a:highlight>
              <a:latin typeface="한컴 고딕"/>
              <a:ea typeface="한컴 고딕"/>
            </a:endParaRPr>
          </a:p>
        </p:txBody>
      </p:sp>
      <p:sp>
        <p:nvSpPr>
          <p:cNvPr id="1069" name=""/>
          <p:cNvSpPr/>
          <p:nvPr/>
        </p:nvSpPr>
        <p:spPr>
          <a:xfrm>
            <a:off x="422552" y="3987042"/>
            <a:ext cx="8250114" cy="333714"/>
          </a:xfrm>
          <a:prstGeom prst="rect">
            <a:avLst/>
          </a:prstGeom>
          <a:solidFill>
            <a:srgbClr val="fdf7e6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pic>
        <p:nvPicPr>
          <p:cNvPr id="1074" name="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3142696" y="3987042"/>
            <a:ext cx="2858608" cy="333714"/>
          </a:xfrm>
          <a:prstGeom prst="rect">
            <a:avLst/>
          </a:prstGeom>
        </p:spPr>
      </p:pic>
      <p:pic>
        <p:nvPicPr>
          <p:cNvPr id="1075" name="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422552" y="1818240"/>
            <a:ext cx="1863945" cy="16107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" name=""/>
          <p:cNvSpPr txBox="1"/>
          <p:nvPr/>
        </p:nvSpPr>
        <p:spPr>
          <a:xfrm>
            <a:off x="330376" y="3725564"/>
            <a:ext cx="8437730" cy="357939"/>
          </a:xfrm>
          <a:prstGeom prst="rect">
            <a:avLst/>
          </a:prstGeom>
          <a:solidFill>
            <a:srgbClr val="ff6600"/>
          </a:solidFill>
        </p:spPr>
        <p:txBody>
          <a:bodyPr wrap="square" anchor="ctr" anchorCtr="0">
            <a:noAutofit/>
          </a:bodyPr>
          <a:lstStyle/>
          <a:p>
            <a:pPr>
              <a:defRPr/>
            </a:pPr>
            <a:r>
              <a:rPr lang="ko-KR" altLang="en-US" sz="1400" b="1">
                <a:solidFill>
                  <a:schemeClr val="lt1"/>
                </a:solidFill>
                <a:latin typeface="한컴 고딕"/>
                <a:ea typeface="한컴 고딕"/>
              </a:rPr>
              <a:t>  정형</a:t>
            </a:r>
            <a:r>
              <a:rPr lang="en-US" altLang="ko-KR" sz="1400" b="1">
                <a:solidFill>
                  <a:schemeClr val="lt1"/>
                </a:solidFill>
                <a:latin typeface="한컴 고딕"/>
                <a:ea typeface="한컴 고딕"/>
              </a:rPr>
              <a:t>,</a:t>
            </a:r>
            <a:r>
              <a:rPr lang="ko-KR" altLang="en-US" sz="1400" b="1">
                <a:solidFill>
                  <a:schemeClr val="lt1"/>
                </a:solidFill>
                <a:latin typeface="한컴 고딕"/>
                <a:ea typeface="한컴 고딕"/>
              </a:rPr>
              <a:t> 비정형 데이터 검색량 </a:t>
            </a:r>
            <a:r>
              <a:rPr lang="en-US" altLang="ko-KR" sz="1400" b="1">
                <a:solidFill>
                  <a:schemeClr val="lt1"/>
                </a:solidFill>
                <a:latin typeface="한컴 고딕"/>
                <a:ea typeface="한컴 고딕"/>
              </a:rPr>
              <a:t>2015~2019</a:t>
            </a:r>
            <a:r>
              <a:rPr lang="ko-KR" altLang="en-US" sz="1400" b="1">
                <a:solidFill>
                  <a:schemeClr val="lt1"/>
                </a:solidFill>
                <a:latin typeface="한컴 고딕"/>
                <a:ea typeface="한컴 고딕"/>
              </a:rPr>
              <a:t>년 변화 추이 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(*</a:t>
            </a:r>
            <a:r>
              <a:rPr lang="ko-KR" altLang="en-US" sz="1200" b="1">
                <a:solidFill>
                  <a:schemeClr val="lt1"/>
                </a:solidFill>
                <a:latin typeface="한컴 고딕"/>
                <a:ea typeface="한컴 고딕"/>
              </a:rPr>
              <a:t>출처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:</a:t>
            </a:r>
            <a:r>
              <a:rPr lang="ko-KR" altLang="en-US" sz="1200" b="1">
                <a:solidFill>
                  <a:schemeClr val="lt1"/>
                </a:solidFill>
                <a:latin typeface="한컴 고딕"/>
                <a:ea typeface="한컴 고딕"/>
              </a:rPr>
              <a:t> 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Korea </a:t>
            </a:r>
            <a:r>
              <a:rPr lang="ko-KR" altLang="en-US" sz="1200" b="1">
                <a:solidFill>
                  <a:schemeClr val="lt1"/>
                </a:solidFill>
                <a:latin typeface="한컴 고딕"/>
                <a:ea typeface="한컴 고딕"/>
              </a:rPr>
              <a:t>신년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5</a:t>
            </a:r>
            <a:r>
              <a:rPr lang="ko-KR" altLang="en-US" sz="1200" b="1">
                <a:solidFill>
                  <a:schemeClr val="lt1"/>
                </a:solidFill>
                <a:latin typeface="한컴 고딕"/>
                <a:ea typeface="한컴 고딕"/>
              </a:rPr>
              <a:t>개년 계획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,</a:t>
            </a:r>
            <a:r>
              <a:rPr lang="ko-KR" altLang="en-US" sz="1200" b="1">
                <a:solidFill>
                  <a:schemeClr val="lt1"/>
                </a:solidFill>
                <a:latin typeface="한컴 고딕"/>
                <a:ea typeface="한컴 고딕"/>
              </a:rPr>
              <a:t> 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2019</a:t>
            </a:r>
            <a:r>
              <a:rPr lang="ko-KR" altLang="en-US" sz="1200" b="1">
                <a:solidFill>
                  <a:schemeClr val="lt1"/>
                </a:solidFill>
                <a:latin typeface="한컴 고딕"/>
                <a:ea typeface="한컴 고딕"/>
              </a:rPr>
              <a:t>년도</a:t>
            </a:r>
            <a:r>
              <a:rPr lang="en-US" altLang="ko-KR" sz="1200" b="1">
                <a:solidFill>
                  <a:schemeClr val="lt1"/>
                </a:solidFill>
                <a:latin typeface="한컴 고딕"/>
                <a:ea typeface="한컴 고딕"/>
              </a:rPr>
              <a:t>)</a:t>
            </a:r>
            <a:endParaRPr lang="en-US" altLang="ko-KR" sz="1200" b="1">
              <a:solidFill>
                <a:schemeClr val="lt1"/>
              </a:solidFill>
              <a:latin typeface="한컴 고딕"/>
              <a:ea typeface="한컴 고딕"/>
            </a:endParaRPr>
          </a:p>
        </p:txBody>
      </p:sp>
      <p:sp>
        <p:nvSpPr>
          <p:cNvPr id="283" name=""/>
          <p:cNvSpPr/>
          <p:nvPr/>
        </p:nvSpPr>
        <p:spPr>
          <a:xfrm>
            <a:off x="9525" y="228600"/>
            <a:ext cx="9144000" cy="497610"/>
          </a:xfrm>
          <a:prstGeom prst="homePlate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/>
          <a:p>
            <a:pPr marL="258535">
              <a:lnSpc>
                <a:spcPct val="80000"/>
              </a:lnSpc>
              <a:spcBef>
                <a:spcPts val="0"/>
              </a:spcBef>
              <a:buClr>
                <a:srgbClr val="ffc000"/>
              </a:buClr>
              <a:buNone/>
              <a:defRPr/>
            </a:pPr>
            <a:r>
              <a:rPr lang="en-US" altLang="ko-KR" sz="20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Part2.</a:t>
            </a:r>
            <a:r>
              <a:rPr lang="ko-KR" altLang="en-US" sz="19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 지능정보 사회 기반 기술</a:t>
            </a:r>
            <a:endParaRPr lang="ko-KR" altLang="en-US" sz="1900">
              <a:solidFill>
                <a:srgbClr val="271e18"/>
              </a:solidFill>
              <a:latin typeface="한컴 솔잎 B"/>
              <a:ea typeface="한컴 솔잎 B"/>
              <a:cs typeface="Arial"/>
            </a:endParaRPr>
          </a:p>
        </p:txBody>
      </p:sp>
      <p:pic>
        <p:nvPicPr>
          <p:cNvPr id="313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314" name=""/>
          <p:cNvSpPr txBox="1"/>
          <p:nvPr/>
        </p:nvSpPr>
        <p:spPr>
          <a:xfrm>
            <a:off x="1193346" y="114300"/>
            <a:ext cx="2036555" cy="2171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</a:endParaRPr>
          </a:p>
        </p:txBody>
      </p:sp>
      <p:sp>
        <p:nvSpPr>
          <p:cNvPr id="352" name=""/>
          <p:cNvSpPr txBox="1"/>
          <p:nvPr/>
        </p:nvSpPr>
        <p:spPr>
          <a:xfrm>
            <a:off x="548960" y="7728419"/>
            <a:ext cx="2574385" cy="28972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122464" indent="-122464">
              <a:spcBef>
                <a:spcPts val="0"/>
              </a:spcBef>
              <a:buClr>
                <a:srgbClr val="ff0000"/>
              </a:buClr>
              <a:buFont typeface="Wingdings"/>
              <a:buChar char="§"/>
              <a:defRPr/>
            </a:pPr>
            <a:endParaRPr lang="ko-KR" altLang="en-US" sz="1300" b="1">
              <a:solidFill>
                <a:srgbClr val="404040"/>
              </a:solidFill>
              <a:effectLst/>
              <a:ea typeface="한컴 고딕"/>
            </a:endParaRPr>
          </a:p>
        </p:txBody>
      </p:sp>
      <p:pic>
        <p:nvPicPr>
          <p:cNvPr id="1104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1389898" y="7257503"/>
            <a:ext cx="9052145" cy="3097531"/>
          </a:xfrm>
          <a:prstGeom prst="rect">
            <a:avLst/>
          </a:prstGeom>
        </p:spPr>
      </p:pic>
      <p:pic>
        <p:nvPicPr>
          <p:cNvPr id="1105" name="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rgbClr val="5270b4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331804" y="896711"/>
            <a:ext cx="8497485" cy="2355396"/>
          </a:xfrm>
          <a:prstGeom prst="rect">
            <a:avLst/>
          </a:prstGeom>
        </p:spPr>
      </p:pic>
      <p:sp>
        <p:nvSpPr>
          <p:cNvPr id="1106" name=""/>
          <p:cNvSpPr/>
          <p:nvPr/>
        </p:nvSpPr>
        <p:spPr>
          <a:xfrm>
            <a:off x="314711" y="1181394"/>
            <a:ext cx="2515172" cy="518689"/>
          </a:xfrm>
          <a:prstGeom prst="rect">
            <a:avLst/>
          </a:prstGeom>
          <a:gradFill flip="xy" rotWithShape="1">
            <a:gsLst>
              <a:gs pos="0">
                <a:srgbClr val="ffffff">
                  <a:alpha val="100000"/>
                </a:srgbClr>
              </a:gs>
              <a:gs pos="13380">
                <a:srgbClr val="e6e6e6">
                  <a:alpha val="100000"/>
                </a:srgbClr>
              </a:gs>
              <a:gs pos="3520">
                <a:srgbClr val="7d8496">
                  <a:alpha val="100000"/>
                </a:srgbClr>
              </a:gs>
              <a:gs pos="24070">
                <a:srgbClr val="e6e6e6">
                  <a:alpha val="100000"/>
                </a:srgbClr>
              </a:gs>
              <a:gs pos="68320">
                <a:schemeClr val="lt1">
                  <a:alpha val="100000"/>
                </a:schemeClr>
              </a:gs>
            </a:gsLst>
            <a:lin ang="0" scaled="1"/>
            <a:tileRect/>
          </a:gra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1123" name=""/>
          <p:cNvSpPr txBox="1"/>
          <p:nvPr/>
        </p:nvSpPr>
        <p:spPr>
          <a:xfrm>
            <a:off x="5443284" y="1824357"/>
            <a:ext cx="1261522" cy="298388"/>
          </a:xfrm>
          <a:prstGeom prst="rect">
            <a:avLst/>
          </a:prstGeom>
          <a:noFill/>
          <a:ln>
            <a:solidFill>
              <a:srgbClr val="ff6600"/>
            </a:solidFill>
            <a:prstDash val="solid"/>
          </a:ln>
        </p:spPr>
        <p:txBody>
          <a:bodyPr wrap="square" anchor="ctr" anchorCtr="0">
            <a:noAutofit/>
          </a:bodyPr>
          <a:lstStyle/>
          <a:p>
            <a:pPr algn="ctr">
              <a:defRPr/>
            </a:pPr>
            <a:r>
              <a:rPr lang="ko-KR" altLang="en-US" sz="1000" b="1">
                <a:solidFill>
                  <a:schemeClr val="lt1"/>
                </a:solidFill>
                <a:latin typeface="한컴 고딕"/>
                <a:ea typeface="한컴 고딕"/>
              </a:rPr>
              <a:t>물질</a:t>
            </a:r>
            <a:r>
              <a:rPr lang="en-US" altLang="ko-KR" sz="1000" b="1">
                <a:solidFill>
                  <a:schemeClr val="lt1"/>
                </a:solidFill>
                <a:latin typeface="한컴 고딕"/>
                <a:ea typeface="한컴 고딕"/>
              </a:rPr>
              <a:t>,</a:t>
            </a:r>
            <a:r>
              <a:rPr lang="ko-KR" altLang="en-US" sz="1000" b="1">
                <a:solidFill>
                  <a:schemeClr val="lt1"/>
                </a:solidFill>
                <a:latin typeface="한컴 고딕"/>
                <a:ea typeface="한컴 고딕"/>
              </a:rPr>
              <a:t> 성분 </a:t>
            </a:r>
            <a:r>
              <a:rPr lang="en-US" altLang="ko-KR" sz="1000" b="1">
                <a:solidFill>
                  <a:schemeClr val="lt1"/>
                </a:solidFill>
                <a:latin typeface="한컴 고딕"/>
                <a:ea typeface="한컴 고딕"/>
              </a:rPr>
              <a:t>800</a:t>
            </a:r>
            <a:r>
              <a:rPr lang="ko-KR" altLang="en-US" sz="1000" b="1">
                <a:solidFill>
                  <a:schemeClr val="lt1"/>
                </a:solidFill>
                <a:latin typeface="한컴 고딕"/>
                <a:ea typeface="한컴 고딕"/>
              </a:rPr>
              <a:t>건</a:t>
            </a:r>
            <a:endParaRPr lang="ko-KR" altLang="en-US" sz="1000" b="1">
              <a:solidFill>
                <a:schemeClr val="lt1"/>
              </a:solidFill>
              <a:latin typeface="한컴 고딕"/>
              <a:ea typeface="한컴 고딕"/>
            </a:endParaRPr>
          </a:p>
        </p:txBody>
      </p:sp>
      <p:sp>
        <p:nvSpPr>
          <p:cNvPr id="1124" name=""/>
          <p:cNvSpPr txBox="1"/>
          <p:nvPr/>
        </p:nvSpPr>
        <p:spPr>
          <a:xfrm>
            <a:off x="5350648" y="2301860"/>
            <a:ext cx="1261522" cy="298388"/>
          </a:xfrm>
          <a:prstGeom prst="rect">
            <a:avLst/>
          </a:prstGeom>
          <a:noFill/>
          <a:ln>
            <a:solidFill>
              <a:srgbClr val="ff6600"/>
            </a:solidFill>
            <a:prstDash val="solid"/>
          </a:ln>
        </p:spPr>
        <p:txBody>
          <a:bodyPr wrap="square" anchor="ctr" anchorCtr="0">
            <a:noAutofit/>
          </a:bodyPr>
          <a:lstStyle/>
          <a:p>
            <a:pPr algn="ctr">
              <a:defRPr/>
            </a:pPr>
            <a:r>
              <a:rPr lang="ko-KR" altLang="en-US" sz="1000" b="1">
                <a:solidFill>
                  <a:schemeClr val="lt1"/>
                </a:solidFill>
                <a:latin typeface="한컴 고딕"/>
                <a:ea typeface="한컴 고딕"/>
              </a:rPr>
              <a:t>온도</a:t>
            </a:r>
            <a:r>
              <a:rPr lang="en-US" altLang="ko-KR" sz="1000" b="1">
                <a:solidFill>
                  <a:schemeClr val="lt1"/>
                </a:solidFill>
                <a:latin typeface="한컴 고딕"/>
                <a:ea typeface="한컴 고딕"/>
              </a:rPr>
              <a:t>,</a:t>
            </a:r>
            <a:r>
              <a:rPr lang="ko-KR" altLang="en-US" sz="1000" b="1">
                <a:solidFill>
                  <a:schemeClr val="lt1"/>
                </a:solidFill>
                <a:latin typeface="한컴 고딕"/>
                <a:ea typeface="한컴 고딕"/>
              </a:rPr>
              <a:t> 기온 </a:t>
            </a:r>
            <a:r>
              <a:rPr lang="en-US" altLang="ko-KR" sz="1000" b="1">
                <a:solidFill>
                  <a:schemeClr val="lt1"/>
                </a:solidFill>
                <a:latin typeface="한컴 고딕"/>
                <a:ea typeface="한컴 고딕"/>
              </a:rPr>
              <a:t>1200</a:t>
            </a:r>
            <a:r>
              <a:rPr lang="ko-KR" altLang="en-US" sz="1000" b="1">
                <a:solidFill>
                  <a:schemeClr val="lt1"/>
                </a:solidFill>
                <a:latin typeface="한컴 고딕"/>
                <a:ea typeface="한컴 고딕"/>
              </a:rPr>
              <a:t>건</a:t>
            </a:r>
            <a:endParaRPr lang="ko-KR" altLang="en-US" sz="1000" b="1">
              <a:solidFill>
                <a:schemeClr val="lt1"/>
              </a:solidFill>
              <a:latin typeface="한컴 고딕"/>
              <a:ea typeface="한컴 고딕"/>
            </a:endParaRPr>
          </a:p>
        </p:txBody>
      </p:sp>
      <p:sp>
        <p:nvSpPr>
          <p:cNvPr id="1125" name=""/>
          <p:cNvSpPr txBox="1"/>
          <p:nvPr/>
        </p:nvSpPr>
        <p:spPr>
          <a:xfrm>
            <a:off x="412519" y="1756682"/>
            <a:ext cx="2790116" cy="129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360" indent="-171360">
              <a:lnSpc>
                <a:spcPct val="12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  <a:t>텍스트 데이터로부터 새로운 정보를 </a:t>
            </a:r>
            <a:b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</a:br>
            <a: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  <a:t>발견하는  알고리즘</a:t>
            </a:r>
            <a:endParaRPr lang="ko-KR" altLang="en-US" sz="1100" b="1" spc="0">
              <a:solidFill>
                <a:srgbClr val="e2f6fd"/>
              </a:solidFill>
              <a:effectLst/>
              <a:latin typeface="한컴 고딕"/>
              <a:ea typeface="한컴 고딕"/>
            </a:endParaRPr>
          </a:p>
          <a:p>
            <a:pPr marL="171360" indent="-171360">
              <a:lnSpc>
                <a:spcPct val="12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  <a:t>단어의 등장횟수 집계</a:t>
            </a:r>
            <a:endParaRPr lang="ko-KR" altLang="en-US" sz="1100" b="1" spc="0">
              <a:solidFill>
                <a:srgbClr val="e2f6fd"/>
              </a:solidFill>
              <a:effectLst/>
              <a:latin typeface="한컴 고딕"/>
              <a:ea typeface="한컴 고딕"/>
            </a:endParaRPr>
          </a:p>
          <a:p>
            <a:pPr marL="171360" indent="-171360">
              <a:lnSpc>
                <a:spcPct val="12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  <a:t>평가하여 문서간의 유사성수치화</a:t>
            </a:r>
            <a:r>
              <a:rPr lang="ko-KR" altLang="en-US" sz="1100" b="1" spc="0">
                <a:solidFill>
                  <a:srgbClr val="e2f6fd"/>
                </a:solidFill>
                <a:effectLst/>
                <a:ea typeface="한컴 고딕"/>
              </a:rPr>
              <a:t> </a:t>
            </a:r>
            <a:endParaRPr lang="ko-KR" altLang="en-US" sz="1100" b="1" spc="0">
              <a:solidFill>
                <a:srgbClr val="e2f6fd"/>
              </a:solidFill>
              <a:effectLst/>
              <a:ea typeface="한컴 고딕"/>
            </a:endParaRPr>
          </a:p>
          <a:p>
            <a:pPr marL="171360" indent="-171360">
              <a:lnSpc>
                <a:spcPct val="12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  <a:t>텍스트 데이터를 분석하여 유사 문서</a:t>
            </a:r>
            <a:b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</a:br>
            <a:r>
              <a:rPr lang="ko-KR" altLang="en-US" sz="1100" b="1" spc="0">
                <a:solidFill>
                  <a:srgbClr val="e2f6fd"/>
                </a:solidFill>
                <a:effectLst/>
                <a:latin typeface="한컴 고딕"/>
                <a:ea typeface="한컴 고딕"/>
              </a:rPr>
              <a:t>자동 분류 및 의미 도출</a:t>
            </a:r>
            <a:endParaRPr lang="ko-KR" altLang="en-US" sz="1100" b="1" spc="0">
              <a:solidFill>
                <a:srgbClr val="e2f6fd"/>
              </a:solidFill>
              <a:effectLst/>
              <a:latin typeface="한컴 고딕"/>
              <a:ea typeface="한컴 고딕"/>
            </a:endParaRPr>
          </a:p>
        </p:txBody>
      </p:sp>
      <p:grpSp>
        <p:nvGrpSpPr>
          <p:cNvPr id="1126" name=""/>
          <p:cNvGrpSpPr/>
          <p:nvPr/>
        </p:nvGrpSpPr>
        <p:grpSpPr>
          <a:xfrm rot="0">
            <a:off x="3323683" y="1670393"/>
            <a:ext cx="1616793" cy="1352013"/>
            <a:chOff x="3496296" y="4666082"/>
            <a:chExt cx="1616793" cy="1352013"/>
          </a:xfrm>
        </p:grpSpPr>
        <p:grpSp>
          <p:nvGrpSpPr>
            <p:cNvPr id="1127" name=""/>
            <p:cNvGrpSpPr/>
            <p:nvPr/>
          </p:nvGrpSpPr>
          <p:grpSpPr>
            <a:xfrm rot="0">
              <a:off x="4597773" y="4666082"/>
              <a:ext cx="515316" cy="1352013"/>
              <a:chOff x="4414131" y="4599407"/>
              <a:chExt cx="898984" cy="1352013"/>
            </a:xfrm>
          </p:grpSpPr>
          <p:sp>
            <p:nvSpPr>
              <p:cNvPr id="1128" name=""/>
              <p:cNvSpPr/>
              <p:nvPr/>
            </p:nvSpPr>
            <p:spPr>
              <a:xfrm>
                <a:off x="4414131" y="4599407"/>
                <a:ext cx="898984" cy="1352013"/>
              </a:xfrm>
              <a:prstGeom prst="rect">
                <a:avLst/>
              </a:prstGeom>
              <a:solidFill>
                <a:srgbClr val="c36416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  <p:sp>
            <p:nvSpPr>
              <p:cNvPr id="1129" name=""/>
              <p:cNvSpPr/>
              <p:nvPr/>
            </p:nvSpPr>
            <p:spPr>
              <a:xfrm>
                <a:off x="4414131" y="5505987"/>
                <a:ext cx="898984" cy="445433"/>
              </a:xfrm>
              <a:prstGeom prst="rect">
                <a:avLst/>
              </a:prstGeom>
              <a:solidFill>
                <a:srgbClr val="c4afa0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ko-KR" altLang="en-US" sz="1000" b="1">
                    <a:solidFill>
                      <a:schemeClr val="lt1"/>
                    </a:solidFill>
                    <a:latin typeface="Arial"/>
                  </a:rPr>
                  <a:t>기타</a:t>
                </a:r>
                <a:r>
                  <a:rPr lang="en-US" altLang="ko-KR" sz="1000" b="1">
                    <a:solidFill>
                      <a:schemeClr val="lt1"/>
                    </a:solidFill>
                    <a:latin typeface="Arial"/>
                  </a:rPr>
                  <a:t>35%</a:t>
                </a:r>
                <a:endParaRPr lang="en-US" altLang="ko-KR" sz="1000" b="1">
                  <a:solidFill>
                    <a:schemeClr val="lt1"/>
                  </a:solidFill>
                  <a:latin typeface="Arial"/>
                </a:endParaRPr>
              </a:p>
            </p:txBody>
          </p:sp>
          <p:sp>
            <p:nvSpPr>
              <p:cNvPr id="1130" name=""/>
              <p:cNvSpPr/>
              <p:nvPr/>
            </p:nvSpPr>
            <p:spPr>
              <a:xfrm>
                <a:off x="4414131" y="5167983"/>
                <a:ext cx="898984" cy="338003"/>
              </a:xfrm>
              <a:prstGeom prst="rect">
                <a:avLst/>
              </a:prstGeom>
              <a:solidFill>
                <a:srgbClr val="d8aeae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</p:grpSp>
        <p:sp>
          <p:nvSpPr>
            <p:cNvPr id="1131" name=""/>
            <p:cNvSpPr/>
            <p:nvPr/>
          </p:nvSpPr>
          <p:spPr>
            <a:xfrm>
              <a:off x="3544224" y="4872841"/>
              <a:ext cx="1131962" cy="101590"/>
            </a:xfrm>
            <a:custGeom>
              <a:avLst/>
              <a:gdLst>
                <a:gd name="connsiteX0" fmla="*/ 551505 w 549195"/>
                <a:gd name="connsiteY0" fmla="*/ 101590 h 101591"/>
                <a:gd name="connsiteX1" fmla="*/ 73283 w 549195"/>
                <a:gd name="connsiteY1" fmla="*/ 101590 h 101591"/>
                <a:gd name="connsiteX2" fmla="*/ -1026 w 549195"/>
                <a:gd name="connsiteY2" fmla="*/ -803 h 101591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49195" h="101591">
                  <a:moveTo>
                    <a:pt x="551505" y="101590"/>
                  </a:moveTo>
                  <a:lnTo>
                    <a:pt x="73283" y="101590"/>
                  </a:lnTo>
                  <a:lnTo>
                    <a:pt x="-1026" y="-803"/>
                  </a:lnTo>
                </a:path>
              </a:pathLst>
            </a:custGeom>
            <a:ln>
              <a:solidFill>
                <a:srgbClr val="ff6600"/>
              </a:solidFill>
              <a:headEnd w="med" len="med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1132" name=""/>
            <p:cNvSpPr txBox="1"/>
            <p:nvPr/>
          </p:nvSpPr>
          <p:spPr>
            <a:xfrm>
              <a:off x="3496296" y="4737043"/>
              <a:ext cx="1249092" cy="243668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marL="0" indent="0" algn="ctr">
                <a:buClr>
                  <a:schemeClr val="tx1"/>
                </a:buClr>
                <a:buNone/>
                <a:defRPr/>
              </a:pPr>
              <a:r>
                <a:rPr lang="ko-KR" altLang="en-US" sz="1000" b="1">
                  <a:solidFill>
                    <a:schemeClr val="lt1"/>
                  </a:solidFill>
                  <a:effectLst/>
                  <a:latin typeface="한컴 고딕"/>
                  <a:ea typeface="한컴 고딕"/>
                </a:rPr>
                <a:t>제품 사용법  </a:t>
              </a:r>
              <a:r>
                <a:rPr lang="en-US" altLang="ko-KR" sz="1000" b="1">
                  <a:solidFill>
                    <a:schemeClr val="lt1"/>
                  </a:solidFill>
                  <a:effectLst/>
                  <a:latin typeface="한컴 고딕"/>
                  <a:ea typeface="한컴 고딕"/>
                </a:rPr>
                <a:t>45%</a:t>
              </a:r>
              <a:endParaRPr lang="en-US" altLang="ko-KR" sz="1000" b="1">
                <a:solidFill>
                  <a:schemeClr val="lt1"/>
                </a:solidFill>
                <a:effectLst/>
                <a:latin typeface="한컴 고딕"/>
                <a:ea typeface="한컴 고딕"/>
              </a:endParaRPr>
            </a:p>
          </p:txBody>
        </p:sp>
        <p:sp>
          <p:nvSpPr>
            <p:cNvPr id="1133" name=""/>
            <p:cNvSpPr/>
            <p:nvPr/>
          </p:nvSpPr>
          <p:spPr>
            <a:xfrm flipV="1">
              <a:off x="3568206" y="5327202"/>
              <a:ext cx="1135667" cy="87400"/>
            </a:xfrm>
            <a:custGeom>
              <a:avLst/>
              <a:gdLst>
                <a:gd name="connsiteX0" fmla="*/ 606037 w 602443"/>
                <a:gd name="connsiteY0" fmla="*/ 153548 h 153549"/>
                <a:gd name="connsiteX1" fmla="*/ 127815 w 602443"/>
                <a:gd name="connsiteY1" fmla="*/ 153549 h 153549"/>
                <a:gd name="connsiteX2" fmla="*/ -1181 w 602443"/>
                <a:gd name="connsiteY2" fmla="*/ -1232 h 15354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2443" h="153549">
                  <a:moveTo>
                    <a:pt x="606037" y="153548"/>
                  </a:moveTo>
                  <a:lnTo>
                    <a:pt x="127815" y="153549"/>
                  </a:lnTo>
                  <a:lnTo>
                    <a:pt x="-1181" y="-1232"/>
                  </a:lnTo>
                </a:path>
              </a:pathLst>
            </a:custGeom>
            <a:ln>
              <a:solidFill>
                <a:srgbClr val="ff6600"/>
              </a:solidFill>
              <a:headEnd w="med" len="med"/>
              <a:tailEnd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1134" name=""/>
            <p:cNvSpPr txBox="1"/>
            <p:nvPr/>
          </p:nvSpPr>
          <p:spPr>
            <a:xfrm>
              <a:off x="3527077" y="5366978"/>
              <a:ext cx="1159226" cy="240738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marL="0" indent="0" algn="ctr">
                <a:buClr>
                  <a:schemeClr val="tx1"/>
                </a:buClr>
                <a:buNone/>
                <a:defRPr/>
              </a:pPr>
              <a:r>
                <a:rPr lang="ko-KR" altLang="en-US" sz="1000" b="1">
                  <a:solidFill>
                    <a:schemeClr val="lt1"/>
                  </a:solidFill>
                  <a:effectLst/>
                  <a:latin typeface="한컴 고딕"/>
                  <a:ea typeface="한컴 고딕"/>
                </a:rPr>
                <a:t>성분</a:t>
              </a:r>
              <a:r>
                <a:rPr lang="en-US" altLang="ko-KR" sz="1000" b="1">
                  <a:solidFill>
                    <a:schemeClr val="lt1"/>
                  </a:solidFill>
                  <a:effectLst/>
                  <a:latin typeface="한컴 고딕"/>
                  <a:ea typeface="한컴 고딕"/>
                </a:rPr>
                <a:t>,</a:t>
              </a:r>
              <a:r>
                <a:rPr lang="ko-KR" altLang="en-US" sz="1000" b="1">
                  <a:solidFill>
                    <a:schemeClr val="lt1"/>
                  </a:solidFill>
                  <a:effectLst/>
                  <a:latin typeface="한컴 고딕"/>
                  <a:ea typeface="한컴 고딕"/>
                </a:rPr>
                <a:t> 구성 </a:t>
              </a:r>
              <a:r>
                <a:rPr lang="en-US" altLang="ko-KR" sz="1000" b="1">
                  <a:solidFill>
                    <a:schemeClr val="lt1"/>
                  </a:solidFill>
                  <a:effectLst/>
                  <a:latin typeface="한컴 고딕"/>
                  <a:ea typeface="한컴 고딕"/>
                </a:rPr>
                <a:t>20%</a:t>
              </a:r>
              <a:endParaRPr lang="en-US" altLang="ko-KR" sz="1000" b="1">
                <a:solidFill>
                  <a:schemeClr val="lt1"/>
                </a:solidFill>
                <a:effectLst/>
                <a:latin typeface="한컴 고딕"/>
                <a:ea typeface="한컴 고딕"/>
              </a:endParaRPr>
            </a:p>
          </p:txBody>
        </p:sp>
      </p:grpSp>
      <p:sp>
        <p:nvSpPr>
          <p:cNvPr id="1135" name=""/>
          <p:cNvSpPr txBox="1"/>
          <p:nvPr/>
        </p:nvSpPr>
        <p:spPr>
          <a:xfrm>
            <a:off x="3345525" y="1169301"/>
            <a:ext cx="4750594" cy="290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300" b="1">
                <a:solidFill>
                  <a:schemeClr val="lt1"/>
                </a:solidFill>
                <a:latin typeface="한컴 고딕"/>
                <a:ea typeface="한컴 고딕"/>
              </a:rPr>
              <a:t>【워드클라우드 시각화 예】</a:t>
            </a:r>
            <a:endParaRPr/>
          </a:p>
        </p:txBody>
      </p:sp>
      <p:sp>
        <p:nvSpPr>
          <p:cNvPr id="1136" name=""/>
          <p:cNvSpPr txBox="1"/>
          <p:nvPr/>
        </p:nvSpPr>
        <p:spPr>
          <a:xfrm>
            <a:off x="530024" y="4141332"/>
            <a:ext cx="1034330" cy="287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300" b="1">
                <a:latin typeface="한컴 고딕"/>
                <a:ea typeface="한컴 고딕"/>
              </a:rPr>
              <a:t>2015</a:t>
            </a:r>
            <a:r>
              <a:rPr lang="ko-KR" altLang="en-US" sz="1300" b="1">
                <a:latin typeface="한컴 고딕"/>
                <a:ea typeface="한컴 고딕"/>
              </a:rPr>
              <a:t>년</a:t>
            </a:r>
            <a:endParaRPr lang="ko-KR" altLang="en-US" sz="1300" b="1">
              <a:latin typeface="한컴 고딕"/>
              <a:ea typeface="한컴 고딕"/>
            </a:endParaRPr>
          </a:p>
        </p:txBody>
      </p:sp>
      <p:cxnSp>
        <p:nvCxnSpPr>
          <p:cNvPr id="1141" name=""/>
          <p:cNvCxnSpPr/>
          <p:nvPr/>
        </p:nvCxnSpPr>
        <p:spPr>
          <a:xfrm>
            <a:off x="554394" y="4414542"/>
            <a:ext cx="1128216" cy="0"/>
          </a:xfrm>
          <a:prstGeom prst="line">
            <a:avLst/>
          </a:prstGeom>
          <a:ln w="19050">
            <a:solidFill>
              <a:srgbClr val="a0a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2" name=""/>
          <p:cNvSpPr txBox="1"/>
          <p:nvPr/>
        </p:nvSpPr>
        <p:spPr>
          <a:xfrm>
            <a:off x="2249109" y="4155619"/>
            <a:ext cx="1152586" cy="287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300" b="1">
                <a:latin typeface="한컴 고딕"/>
                <a:ea typeface="한컴 고딕"/>
              </a:rPr>
              <a:t>2016</a:t>
            </a:r>
            <a:r>
              <a:rPr lang="ko-KR" altLang="en-US" sz="1300" b="1">
                <a:latin typeface="한컴 고딕"/>
                <a:ea typeface="한컴 고딕"/>
              </a:rPr>
              <a:t>년</a:t>
            </a:r>
            <a:endParaRPr lang="ko-KR" altLang="en-US" sz="1300" b="1">
              <a:latin typeface="한컴 고딕"/>
              <a:ea typeface="한컴 고딕"/>
            </a:endParaRPr>
          </a:p>
        </p:txBody>
      </p:sp>
      <p:sp>
        <p:nvSpPr>
          <p:cNvPr id="1143" name=""/>
          <p:cNvSpPr/>
          <p:nvPr/>
        </p:nvSpPr>
        <p:spPr>
          <a:xfrm>
            <a:off x="2234038" y="4495503"/>
            <a:ext cx="1260157" cy="1260157"/>
          </a:xfrm>
          <a:prstGeom prst="pie">
            <a:avLst>
              <a:gd name="adj1" fmla="val 1656415"/>
              <a:gd name="adj2" fmla="val 18510252"/>
            </a:avLst>
          </a:prstGeom>
          <a:solidFill>
            <a:srgbClr val="d5111f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5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44" name=""/>
          <p:cNvSpPr/>
          <p:nvPr/>
        </p:nvSpPr>
        <p:spPr>
          <a:xfrm>
            <a:off x="2245747" y="4495503"/>
            <a:ext cx="1260157" cy="1260157"/>
          </a:xfrm>
          <a:prstGeom prst="pie">
            <a:avLst>
              <a:gd name="adj1" fmla="val 15948307"/>
              <a:gd name="adj2" fmla="val 7219544"/>
            </a:avLst>
          </a:prstGeom>
          <a:solidFill>
            <a:srgbClr val="187fc4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3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45" name=""/>
          <p:cNvSpPr txBox="1"/>
          <p:nvPr/>
        </p:nvSpPr>
        <p:spPr>
          <a:xfrm>
            <a:off x="2343155" y="4992517"/>
            <a:ext cx="670836" cy="349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42%</a:t>
            </a:r>
            <a:endParaRPr lang="en-US" altLang="ko-KR" sz="14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1146" name=""/>
          <p:cNvSpPr txBox="1"/>
          <p:nvPr/>
        </p:nvSpPr>
        <p:spPr>
          <a:xfrm>
            <a:off x="2823357" y="4978114"/>
            <a:ext cx="670838" cy="385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58</a:t>
            </a:r>
            <a:r>
              <a:rPr lang="en-US" altLang="ko-KR" sz="1600" b="1">
                <a:solidFill>
                  <a:schemeClr val="lt1"/>
                </a:solidFill>
                <a:latin typeface="Arial"/>
                <a:cs typeface="Arial"/>
              </a:rPr>
              <a:t>%</a:t>
            </a:r>
            <a:endParaRPr lang="en-US" altLang="ko-KR" sz="1600" b="1">
              <a:solidFill>
                <a:schemeClr val="lt1"/>
              </a:solidFill>
              <a:latin typeface="Arial"/>
              <a:cs typeface="Arial"/>
            </a:endParaRPr>
          </a:p>
        </p:txBody>
      </p:sp>
      <p:cxnSp>
        <p:nvCxnSpPr>
          <p:cNvPr id="1147" name=""/>
          <p:cNvCxnSpPr/>
          <p:nvPr/>
        </p:nvCxnSpPr>
        <p:spPr>
          <a:xfrm>
            <a:off x="2273479" y="4414542"/>
            <a:ext cx="1128216" cy="0"/>
          </a:xfrm>
          <a:prstGeom prst="line">
            <a:avLst/>
          </a:prstGeom>
          <a:ln w="19050">
            <a:solidFill>
              <a:srgbClr val="a0a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8" name=""/>
          <p:cNvSpPr txBox="1"/>
          <p:nvPr/>
        </p:nvSpPr>
        <p:spPr>
          <a:xfrm>
            <a:off x="3983520" y="4141332"/>
            <a:ext cx="1152587" cy="28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300" b="1">
                <a:latin typeface="한컴 고딕"/>
                <a:ea typeface="한컴 고딕"/>
              </a:rPr>
              <a:t>2017</a:t>
            </a:r>
            <a:r>
              <a:rPr lang="ko-KR" altLang="en-US" sz="1300" b="1">
                <a:latin typeface="한컴 고딕"/>
                <a:ea typeface="한컴 고딕"/>
              </a:rPr>
              <a:t>년</a:t>
            </a:r>
            <a:endParaRPr lang="ko-KR" altLang="en-US" sz="1300" b="1">
              <a:latin typeface="한컴 고딕"/>
              <a:ea typeface="한컴 고딕"/>
            </a:endParaRPr>
          </a:p>
        </p:txBody>
      </p:sp>
      <p:sp>
        <p:nvSpPr>
          <p:cNvPr id="1149" name=""/>
          <p:cNvSpPr/>
          <p:nvPr/>
        </p:nvSpPr>
        <p:spPr>
          <a:xfrm>
            <a:off x="3995109" y="4481216"/>
            <a:ext cx="1260157" cy="1260157"/>
          </a:xfrm>
          <a:prstGeom prst="pie">
            <a:avLst>
              <a:gd name="adj1" fmla="val 0"/>
              <a:gd name="adj2" fmla="val 18510252"/>
            </a:avLst>
          </a:prstGeom>
          <a:solidFill>
            <a:srgbClr val="d5111f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5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50" name=""/>
          <p:cNvSpPr/>
          <p:nvPr/>
        </p:nvSpPr>
        <p:spPr>
          <a:xfrm>
            <a:off x="4006817" y="4481216"/>
            <a:ext cx="1260157" cy="1260157"/>
          </a:xfrm>
          <a:prstGeom prst="pie">
            <a:avLst>
              <a:gd name="adj1" fmla="val 15948307"/>
              <a:gd name="adj2" fmla="val 8803088"/>
            </a:avLst>
          </a:prstGeom>
          <a:solidFill>
            <a:srgbClr val="187fc4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3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51" name=""/>
          <p:cNvSpPr txBox="1"/>
          <p:nvPr/>
        </p:nvSpPr>
        <p:spPr>
          <a:xfrm>
            <a:off x="4047195" y="4824209"/>
            <a:ext cx="670837" cy="342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36%</a:t>
            </a:r>
            <a:endParaRPr lang="en-US" altLang="ko-KR" sz="14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1152" name=""/>
          <p:cNvSpPr txBox="1"/>
          <p:nvPr/>
        </p:nvSpPr>
        <p:spPr>
          <a:xfrm>
            <a:off x="4584428" y="4963819"/>
            <a:ext cx="670836" cy="391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54</a:t>
            </a:r>
            <a:r>
              <a:rPr lang="en-US" altLang="ko-KR" sz="1600" b="1">
                <a:solidFill>
                  <a:schemeClr val="lt1"/>
                </a:solidFill>
                <a:latin typeface="Arial"/>
                <a:cs typeface="Arial"/>
              </a:rPr>
              <a:t>%</a:t>
            </a:r>
            <a:endParaRPr lang="en-US" altLang="ko-KR" sz="1600" b="1">
              <a:solidFill>
                <a:schemeClr val="lt1"/>
              </a:solidFill>
              <a:latin typeface="Arial"/>
              <a:cs typeface="Arial"/>
            </a:endParaRPr>
          </a:p>
        </p:txBody>
      </p:sp>
      <p:cxnSp>
        <p:nvCxnSpPr>
          <p:cNvPr id="1153" name=""/>
          <p:cNvCxnSpPr/>
          <p:nvPr/>
        </p:nvCxnSpPr>
        <p:spPr>
          <a:xfrm>
            <a:off x="4007891" y="4414542"/>
            <a:ext cx="1128216" cy="0"/>
          </a:xfrm>
          <a:prstGeom prst="line">
            <a:avLst/>
          </a:prstGeom>
          <a:ln w="19050">
            <a:solidFill>
              <a:srgbClr val="a0a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4" name=""/>
          <p:cNvSpPr txBox="1"/>
          <p:nvPr/>
        </p:nvSpPr>
        <p:spPr>
          <a:xfrm>
            <a:off x="5683866" y="4127045"/>
            <a:ext cx="1034330" cy="287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300" b="1">
                <a:latin typeface="한컴 고딕"/>
                <a:ea typeface="한컴 고딕"/>
              </a:rPr>
              <a:t>2018</a:t>
            </a:r>
            <a:r>
              <a:rPr lang="ko-KR" altLang="en-US" sz="1300" b="1">
                <a:latin typeface="한컴 고딕"/>
                <a:ea typeface="한컴 고딕"/>
              </a:rPr>
              <a:t>년</a:t>
            </a:r>
            <a:endParaRPr lang="ko-KR" altLang="en-US" sz="1300" b="1">
              <a:latin typeface="한컴 고딕"/>
              <a:ea typeface="한컴 고딕"/>
            </a:endParaRPr>
          </a:p>
        </p:txBody>
      </p:sp>
      <p:sp>
        <p:nvSpPr>
          <p:cNvPr id="1155" name=""/>
          <p:cNvSpPr/>
          <p:nvPr/>
        </p:nvSpPr>
        <p:spPr>
          <a:xfrm>
            <a:off x="5611710" y="4466929"/>
            <a:ext cx="1260157" cy="1260157"/>
          </a:xfrm>
          <a:prstGeom prst="pie">
            <a:avLst>
              <a:gd name="adj1" fmla="val 0"/>
              <a:gd name="adj2" fmla="val 18510252"/>
            </a:avLst>
          </a:prstGeom>
          <a:solidFill>
            <a:srgbClr val="d5111f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5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56" name=""/>
          <p:cNvSpPr/>
          <p:nvPr/>
        </p:nvSpPr>
        <p:spPr>
          <a:xfrm>
            <a:off x="5611710" y="4466929"/>
            <a:ext cx="1260157" cy="1260157"/>
          </a:xfrm>
          <a:prstGeom prst="pie">
            <a:avLst>
              <a:gd name="adj1" fmla="val 15948307"/>
              <a:gd name="adj2" fmla="val 10142878"/>
            </a:avLst>
          </a:prstGeom>
          <a:solidFill>
            <a:srgbClr val="187fc4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3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57" name=""/>
          <p:cNvSpPr txBox="1"/>
          <p:nvPr/>
        </p:nvSpPr>
        <p:spPr>
          <a:xfrm>
            <a:off x="5634757" y="4746136"/>
            <a:ext cx="670836" cy="344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20%</a:t>
            </a:r>
            <a:endParaRPr lang="en-US" altLang="ko-KR" sz="14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1158" name=""/>
          <p:cNvSpPr txBox="1"/>
          <p:nvPr/>
        </p:nvSpPr>
        <p:spPr>
          <a:xfrm>
            <a:off x="6201031" y="4949539"/>
            <a:ext cx="670836" cy="385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80</a:t>
            </a:r>
            <a:r>
              <a:rPr lang="en-US" altLang="ko-KR" sz="1600" b="1">
                <a:solidFill>
                  <a:schemeClr val="lt1"/>
                </a:solidFill>
                <a:latin typeface="Arial"/>
                <a:cs typeface="Arial"/>
              </a:rPr>
              <a:t>%</a:t>
            </a:r>
            <a:endParaRPr lang="en-US" altLang="ko-KR" sz="1600" b="1">
              <a:solidFill>
                <a:schemeClr val="lt1"/>
              </a:solidFill>
              <a:latin typeface="Arial"/>
              <a:cs typeface="Arial"/>
            </a:endParaRPr>
          </a:p>
        </p:txBody>
      </p:sp>
      <p:cxnSp>
        <p:nvCxnSpPr>
          <p:cNvPr id="1159" name=""/>
          <p:cNvCxnSpPr/>
          <p:nvPr/>
        </p:nvCxnSpPr>
        <p:spPr>
          <a:xfrm>
            <a:off x="5664910" y="4414542"/>
            <a:ext cx="1128216" cy="0"/>
          </a:xfrm>
          <a:prstGeom prst="line">
            <a:avLst/>
          </a:prstGeom>
          <a:ln w="19050">
            <a:solidFill>
              <a:srgbClr val="a0a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0" name=""/>
          <p:cNvSpPr txBox="1"/>
          <p:nvPr/>
        </p:nvSpPr>
        <p:spPr>
          <a:xfrm>
            <a:off x="7444799" y="4112757"/>
            <a:ext cx="1152586" cy="28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300" b="1">
                <a:latin typeface="한컴 고딕"/>
                <a:ea typeface="한컴 고딕"/>
              </a:rPr>
              <a:t>2019</a:t>
            </a:r>
            <a:r>
              <a:rPr lang="ko-KR" altLang="en-US" sz="1300" b="1">
                <a:latin typeface="한컴 고딕"/>
                <a:ea typeface="한컴 고딕"/>
              </a:rPr>
              <a:t>년</a:t>
            </a:r>
            <a:endParaRPr lang="ko-KR" altLang="en-US" sz="1300" b="1">
              <a:latin typeface="한컴 고딕"/>
              <a:ea typeface="한컴 고딕"/>
            </a:endParaRPr>
          </a:p>
        </p:txBody>
      </p:sp>
      <p:sp>
        <p:nvSpPr>
          <p:cNvPr id="1161" name=""/>
          <p:cNvSpPr/>
          <p:nvPr/>
        </p:nvSpPr>
        <p:spPr>
          <a:xfrm>
            <a:off x="7403198" y="4452641"/>
            <a:ext cx="1260157" cy="1260157"/>
          </a:xfrm>
          <a:prstGeom prst="pie">
            <a:avLst>
              <a:gd name="adj1" fmla="val 0"/>
              <a:gd name="adj2" fmla="val 18510252"/>
            </a:avLst>
          </a:prstGeom>
          <a:solidFill>
            <a:srgbClr val="d5111f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5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62" name=""/>
          <p:cNvSpPr/>
          <p:nvPr/>
        </p:nvSpPr>
        <p:spPr>
          <a:xfrm>
            <a:off x="7403198" y="4452641"/>
            <a:ext cx="1260157" cy="1260157"/>
          </a:xfrm>
          <a:prstGeom prst="pie">
            <a:avLst>
              <a:gd name="adj1" fmla="val 15948307"/>
              <a:gd name="adj2" fmla="val 12580921"/>
            </a:avLst>
          </a:prstGeom>
          <a:solidFill>
            <a:srgbClr val="187fc4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3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63" name=""/>
          <p:cNvSpPr txBox="1"/>
          <p:nvPr/>
        </p:nvSpPr>
        <p:spPr>
          <a:xfrm>
            <a:off x="7477533" y="4613186"/>
            <a:ext cx="670836" cy="346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15%</a:t>
            </a:r>
            <a:endParaRPr lang="en-US" altLang="ko-KR" sz="14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1164" name=""/>
          <p:cNvSpPr txBox="1"/>
          <p:nvPr/>
        </p:nvSpPr>
        <p:spPr>
          <a:xfrm>
            <a:off x="7992518" y="4935251"/>
            <a:ext cx="670836" cy="391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85</a:t>
            </a:r>
            <a:r>
              <a:rPr lang="en-US" altLang="ko-KR" sz="1600" b="1">
                <a:solidFill>
                  <a:schemeClr val="lt1"/>
                </a:solidFill>
                <a:latin typeface="Arial"/>
                <a:cs typeface="Arial"/>
              </a:rPr>
              <a:t>%</a:t>
            </a:r>
            <a:endParaRPr lang="en-US" altLang="ko-KR" sz="1600" b="1">
              <a:solidFill>
                <a:schemeClr val="lt1"/>
              </a:solidFill>
              <a:latin typeface="Arial"/>
              <a:cs typeface="Arial"/>
            </a:endParaRPr>
          </a:p>
        </p:txBody>
      </p:sp>
      <p:cxnSp>
        <p:nvCxnSpPr>
          <p:cNvPr id="1165" name=""/>
          <p:cNvCxnSpPr/>
          <p:nvPr/>
        </p:nvCxnSpPr>
        <p:spPr>
          <a:xfrm>
            <a:off x="7469169" y="4414542"/>
            <a:ext cx="1128216" cy="0"/>
          </a:xfrm>
          <a:prstGeom prst="line">
            <a:avLst/>
          </a:prstGeom>
          <a:ln w="19050">
            <a:solidFill>
              <a:srgbClr val="a0a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7" name=""/>
          <p:cNvSpPr/>
          <p:nvPr/>
        </p:nvSpPr>
        <p:spPr>
          <a:xfrm>
            <a:off x="412948" y="1229580"/>
            <a:ext cx="2049481" cy="39184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defTabSz="914400">
              <a:buClr>
                <a:srgbClr val="0d0d0d"/>
              </a:buClr>
              <a:buNone/>
              <a:defRPr/>
            </a:pPr>
            <a:r>
              <a:rPr lang="en-US" altLang="ko-KR" sz="2000" spc="-100">
                <a:solidFill>
                  <a:srgbClr val="0d0d0d"/>
                </a:solidFill>
                <a:effectLst/>
                <a:latin typeface="Arial Black"/>
                <a:sym typeface="Wingdings"/>
              </a:rPr>
              <a:t>Text mining</a:t>
            </a:r>
            <a:endParaRPr lang="en-US" altLang="ko-KR" sz="2000" spc="-100">
              <a:solidFill>
                <a:srgbClr val="0d0d0d"/>
              </a:solidFill>
              <a:effectLst/>
              <a:latin typeface="Arial Black"/>
              <a:sym typeface="Wingdings"/>
            </a:endParaRPr>
          </a:p>
        </p:txBody>
      </p:sp>
      <p:sp>
        <p:nvSpPr>
          <p:cNvPr id="1168" name=""/>
          <p:cNvSpPr/>
          <p:nvPr/>
        </p:nvSpPr>
        <p:spPr>
          <a:xfrm>
            <a:off x="3559051" y="5933292"/>
            <a:ext cx="367414" cy="149203"/>
          </a:xfrm>
          <a:prstGeom prst="rect">
            <a:avLst/>
          </a:prstGeom>
          <a:solidFill>
            <a:srgbClr val="d5111f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9" name=""/>
          <p:cNvSpPr/>
          <p:nvPr/>
        </p:nvSpPr>
        <p:spPr>
          <a:xfrm>
            <a:off x="4576427" y="5933292"/>
            <a:ext cx="367414" cy="149203"/>
          </a:xfrm>
          <a:prstGeom prst="rect">
            <a:avLst/>
          </a:prstGeom>
          <a:solidFill>
            <a:srgbClr val="187fc4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0" name=""/>
          <p:cNvSpPr txBox="1"/>
          <p:nvPr/>
        </p:nvSpPr>
        <p:spPr>
          <a:xfrm>
            <a:off x="3899619" y="5887265"/>
            <a:ext cx="501884" cy="26962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sz="1200" b="1">
                <a:solidFill>
                  <a:srgbClr val="000000"/>
                </a:solidFill>
                <a:latin typeface="한컴 고딕"/>
                <a:ea typeface="한컴 고딕"/>
              </a:rPr>
              <a:t>정형</a:t>
            </a:r>
            <a:endParaRPr lang="ko-KR" altLang="en-US" sz="1200" b="1">
              <a:solidFill>
                <a:srgbClr val="000000"/>
              </a:solidFill>
              <a:ea typeface="한컴 고딕"/>
            </a:endParaRPr>
          </a:p>
        </p:txBody>
      </p:sp>
      <p:sp>
        <p:nvSpPr>
          <p:cNvPr id="1171" name=""/>
          <p:cNvSpPr txBox="1"/>
          <p:nvPr/>
        </p:nvSpPr>
        <p:spPr>
          <a:xfrm>
            <a:off x="4897765" y="5858690"/>
            <a:ext cx="644180" cy="269629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lang="ko-KR" altLang="en-US" sz="1200" b="1">
                <a:solidFill>
                  <a:srgbClr val="000000"/>
                </a:solidFill>
                <a:latin typeface="한컴 고딕"/>
                <a:ea typeface="한컴 고딕"/>
              </a:rPr>
              <a:t>비정형</a:t>
            </a:r>
            <a:endParaRPr lang="ko-KR" altLang="en-US" sz="1200" b="1">
              <a:solidFill>
                <a:srgbClr val="000000"/>
              </a:solidFill>
              <a:ea typeface="한컴 고딕"/>
            </a:endParaRPr>
          </a:p>
        </p:txBody>
      </p:sp>
      <p:sp>
        <p:nvSpPr>
          <p:cNvPr id="1137" name=""/>
          <p:cNvSpPr/>
          <p:nvPr/>
        </p:nvSpPr>
        <p:spPr>
          <a:xfrm>
            <a:off x="472967" y="4481217"/>
            <a:ext cx="1260157" cy="1260157"/>
          </a:xfrm>
          <a:prstGeom prst="pie">
            <a:avLst>
              <a:gd name="adj1" fmla="val 0"/>
              <a:gd name="adj2" fmla="val 18510252"/>
            </a:avLst>
          </a:prstGeom>
          <a:solidFill>
            <a:srgbClr val="d5111f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5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38" name=""/>
          <p:cNvSpPr/>
          <p:nvPr/>
        </p:nvSpPr>
        <p:spPr>
          <a:xfrm>
            <a:off x="485500" y="4481217"/>
            <a:ext cx="1260157" cy="1260157"/>
          </a:xfrm>
          <a:prstGeom prst="pie">
            <a:avLst>
              <a:gd name="adj1" fmla="val 15948307"/>
              <a:gd name="adj2" fmla="val 5868389"/>
            </a:avLst>
          </a:prstGeom>
          <a:solidFill>
            <a:srgbClr val="187fc4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300" b="1">
              <a:solidFill>
                <a:schemeClr val="lt1"/>
              </a:solidFill>
              <a:effectLst/>
              <a:latin typeface="Arial"/>
              <a:cs typeface="Arial"/>
            </a:endParaRPr>
          </a:p>
        </p:txBody>
      </p:sp>
      <p:sp>
        <p:nvSpPr>
          <p:cNvPr id="1139" name=""/>
          <p:cNvSpPr txBox="1"/>
          <p:nvPr/>
        </p:nvSpPr>
        <p:spPr>
          <a:xfrm>
            <a:off x="589760" y="4965289"/>
            <a:ext cx="718033" cy="334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52%</a:t>
            </a:r>
            <a:endParaRPr lang="en-US" altLang="ko-KR" sz="14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1190" name=""/>
          <p:cNvSpPr txBox="1"/>
          <p:nvPr/>
        </p:nvSpPr>
        <p:spPr>
          <a:xfrm>
            <a:off x="1015090" y="4965289"/>
            <a:ext cx="718034" cy="776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 b="1">
                <a:solidFill>
                  <a:schemeClr val="lt1"/>
                </a:solidFill>
                <a:latin typeface="Arial"/>
                <a:cs typeface="Arial"/>
              </a:rPr>
              <a:t>48%</a:t>
            </a:r>
            <a:endParaRPr lang="en-US" altLang="ko-KR" sz="1400" b="1">
              <a:solidFill>
                <a:schemeClr val="lt1"/>
              </a:solidFill>
              <a:latin typeface="Arial"/>
              <a:cs typeface="Arial"/>
            </a:endParaRPr>
          </a:p>
        </p:txBody>
      </p:sp>
      <p:grpSp>
        <p:nvGrpSpPr>
          <p:cNvPr id="1192" name=""/>
          <p:cNvGrpSpPr/>
          <p:nvPr/>
        </p:nvGrpSpPr>
        <p:grpSpPr>
          <a:xfrm rot="0">
            <a:off x="6876819" y="1639195"/>
            <a:ext cx="1427483" cy="1410980"/>
            <a:chOff x="6876819" y="1639195"/>
            <a:chExt cx="1427483" cy="1410980"/>
          </a:xfrm>
        </p:grpSpPr>
        <p:pic>
          <p:nvPicPr>
            <p:cNvPr id="1193" name=""/>
            <p:cNvPicPr>
              <a:picLocks noChangeAspect="1"/>
            </p:cNvPicPr>
            <p:nvPr/>
          </p:nvPicPr>
          <p:blipFill rotWithShape="1">
            <a:blip r:embed="rId5">
              <a:lum bright="-52000"/>
            </a:blip>
            <a:srcRect/>
            <a:stretch>
              <a:fillRect/>
            </a:stretch>
          </p:blipFill>
          <p:spPr>
            <a:xfrm>
              <a:off x="6876819" y="1639195"/>
              <a:ext cx="1427483" cy="1410980"/>
            </a:xfrm>
            <a:prstGeom prst="rect">
              <a:avLst/>
            </a:prstGeom>
          </p:spPr>
        </p:pic>
        <p:pic>
          <p:nvPicPr>
            <p:cNvPr id="1194" name=""/>
            <p:cNvPicPr>
              <a:picLocks noChangeAspect="1"/>
            </p:cNvPicPr>
            <p:nvPr/>
          </p:nvPicPr>
          <p:blipFill rotWithShape="1">
            <a:blip r:embed="rId6"/>
            <a:srcRect l="25330" t="10410" r="21810" b="69080"/>
            <a:stretch>
              <a:fillRect/>
            </a:stretch>
          </p:blipFill>
          <p:spPr>
            <a:xfrm>
              <a:off x="7252288" y="1789431"/>
              <a:ext cx="740229" cy="284978"/>
            </a:xfrm>
            <a:custGeom>
              <a:avLst/>
              <a:gdLst>
                <a:gd name="connsiteX0" fmla="*/ 433 w 740231"/>
                <a:gd name="connsiteY0" fmla="*/ 53485 h 284978"/>
                <a:gd name="connsiteX1" fmla="*/ 392116 w 740231"/>
                <a:gd name="connsiteY1" fmla="*/ 73 h 284978"/>
                <a:gd name="connsiteX2" fmla="*/ 703681 w 740231"/>
                <a:gd name="connsiteY2" fmla="*/ 71288 h 284978"/>
                <a:gd name="connsiteX3" fmla="*/ 739289 w 740231"/>
                <a:gd name="connsiteY3" fmla="*/ 240423 h 284978"/>
                <a:gd name="connsiteX4" fmla="*/ 436626 w 740231"/>
                <a:gd name="connsiteY4" fmla="*/ 284933 h 284978"/>
                <a:gd name="connsiteX5" fmla="*/ 18237 w 740231"/>
                <a:gd name="connsiteY5" fmla="*/ 231522 h 284978"/>
                <a:gd name="connsiteX6" fmla="*/ 433 w 740231"/>
                <a:gd name="connsiteY6" fmla="*/ 53485 h 28497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0231" h="284978">
                  <a:moveTo>
                    <a:pt x="433" y="53485"/>
                  </a:moveTo>
                  <a:lnTo>
                    <a:pt x="392116" y="73"/>
                  </a:lnTo>
                  <a:lnTo>
                    <a:pt x="703681" y="71288"/>
                  </a:lnTo>
                  <a:lnTo>
                    <a:pt x="739289" y="240423"/>
                  </a:lnTo>
                  <a:lnTo>
                    <a:pt x="436626" y="284933"/>
                  </a:lnTo>
                  <a:lnTo>
                    <a:pt x="18237" y="231522"/>
                  </a:lnTo>
                  <a:lnTo>
                    <a:pt x="433" y="53485"/>
                  </a:lnTo>
                  <a:close/>
                </a:path>
              </a:pathLst>
            </a:custGeom>
          </p:spPr>
        </p:pic>
        <p:pic>
          <p:nvPicPr>
            <p:cNvPr id="1195" name=""/>
            <p:cNvPicPr>
              <a:picLocks noChangeAspect="1"/>
            </p:cNvPicPr>
            <p:nvPr/>
          </p:nvPicPr>
          <p:blipFill rotWithShape="1">
            <a:blip r:embed="rId7"/>
            <a:srcRect l="12280" t="43540" r="11380" b="30360"/>
            <a:stretch>
              <a:fillRect/>
            </a:stretch>
          </p:blipFill>
          <p:spPr>
            <a:xfrm>
              <a:off x="7009567" y="2244249"/>
              <a:ext cx="1086551" cy="365523"/>
            </a:xfrm>
            <a:custGeom>
              <a:avLst/>
              <a:gdLst>
                <a:gd name="connsiteX0" fmla="*/ 8797 w 1086552"/>
                <a:gd name="connsiteY0" fmla="*/ -143 h 365523"/>
                <a:gd name="connsiteX1" fmla="*/ 1050316 w 1086552"/>
                <a:gd name="connsiteY1" fmla="*/ -143 h 365523"/>
                <a:gd name="connsiteX2" fmla="*/ 1085923 w 1086552"/>
                <a:gd name="connsiteY2" fmla="*/ 329224 h 365523"/>
                <a:gd name="connsiteX3" fmla="*/ 329265 w 1086552"/>
                <a:gd name="connsiteY3" fmla="*/ 302520 h 365523"/>
                <a:gd name="connsiteX4" fmla="*/ -104 w 1086552"/>
                <a:gd name="connsiteY4" fmla="*/ 320323 h 365523"/>
                <a:gd name="connsiteX5" fmla="*/ 8797 w 1086552"/>
                <a:gd name="connsiteY5" fmla="*/ -143 h 36552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86552" h="365523">
                  <a:moveTo>
                    <a:pt x="8797" y="-143"/>
                  </a:moveTo>
                  <a:lnTo>
                    <a:pt x="1050316" y="-143"/>
                  </a:lnTo>
                  <a:lnTo>
                    <a:pt x="1085923" y="329224"/>
                  </a:lnTo>
                  <a:cubicBezTo>
                    <a:pt x="869311" y="311421"/>
                    <a:pt x="640831" y="436047"/>
                    <a:pt x="329265" y="302520"/>
                  </a:cubicBezTo>
                  <a:cubicBezTo>
                    <a:pt x="53308" y="213501"/>
                    <a:pt x="100783" y="314389"/>
                    <a:pt x="-104" y="320323"/>
                  </a:cubicBezTo>
                  <a:lnTo>
                    <a:pt x="8797" y="-143"/>
                  </a:lnTo>
                  <a:close/>
                </a:path>
              </a:pathLst>
            </a:cu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b1760"/>
        </a:solidFill>
        <a:ln w="9525">
          <a:noFill/>
          <a:prstDash val="dash"/>
        </a:ln>
      </a:spPr>
      <a:bodyPr vert="horz" wrap="square" lIns="91440" tIns="45720" rIns="91440" bIns="45720" anchor="ctr"/>
      <a:lstStyle>
        <a:defPPr algn="ctr">
          <a:spcBef>
            <a:spcPts val="0"/>
          </a:spcBef>
          <a:defRPr lang="ko-KR" altLang="en-US" sz="2000" b="1">
            <a:solidFill>
              <a:schemeClr val="lt1"/>
            </a:solidFill>
            <a:latin typeface="KCC무럭무럭"/>
            <a:ea typeface="KCC무럭무럭"/>
          </a:defRPr>
        </a:defPPr>
      </a:lstStyle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142</ep:Words>
  <ep:PresentationFormat>화면 슬라이드 쇼(4:3)</ep:PresentationFormat>
  <ep:Paragraphs>41</ep:Paragraphs>
  <ep:Slides>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한컴오피스</vt:lpstr>
      <vt:lpstr>슬라이드 1</vt:lpstr>
      <vt:lpstr>슬라이드 2</vt:lpstr>
      <vt:lpstr>슬라이드 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2020-01-26T06:57:02.415</dcterms:created>
  <dc:creator>user</dc:creator>
  <cp:lastModifiedBy>user</cp:lastModifiedBy>
  <dcterms:modified xsi:type="dcterms:W3CDTF">2020-04-06T08:58:40.405</dcterms:modified>
  <cp:revision>545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